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66" r:id="rId8"/>
    <p:sldId id="267" r:id="rId9"/>
    <p:sldId id="257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DFAA4-E6D7-4C39-AC5B-813799B04172}" v="295" dt="2021-09-27T11:04:17.493"/>
    <p1510:client id="{0B7D9510-E48B-4ABC-B719-9DBEB7C150E5}" v="133" dt="2021-10-04T08:39:21.297"/>
    <p1510:client id="{21765B08-5FB5-4000-8134-110903AEFC37}" v="598" dt="2021-09-28T11:00:04.680"/>
    <p1510:client id="{398A6463-D453-4B34-826F-B1EE06FDB757}" v="4" dt="2021-09-28T09:31:37.973"/>
    <p1510:client id="{3B0E2AAB-E62C-AB7F-F3B7-43643C8FF8AF}" v="11" dt="2021-09-29T09:37:24.374"/>
    <p1510:client id="{4078B58A-673F-4DEC-8CC8-10E70CD83A23}" v="566" dt="2021-09-28T11:04:34.328"/>
    <p1510:client id="{47291338-4541-754A-5211-F2A05C23A21F}" v="30" dt="2021-10-04T09:04:59.717"/>
    <p1510:client id="{473C3168-6F4F-4456-835C-5D0F5F7DDBE5}" v="207" dt="2021-09-29T10:16:40.030"/>
    <p1510:client id="{56860F03-7DA4-4920-AF81-43EB99C68AAE}" v="444" dt="2021-09-27T10:59:15.464"/>
    <p1510:client id="{56861C70-7E27-4E9B-97F5-F3310220A431}" v="78" dt="2021-09-27T10:40:13.774"/>
    <p1510:client id="{571D1A04-15E9-6DA1-A196-92DD366AEAFB}" v="28" dt="2021-09-30T00:15:58.658"/>
    <p1510:client id="{83391A51-46AE-4453-B9EA-5B06FE462F06}" v="2832" dt="2021-09-29T11:04:06.873"/>
    <p1510:client id="{969E4923-8937-4529-828A-C5232245F746}" v="1915" dt="2021-09-30T10:43:51.810"/>
    <p1510:client id="{97F2EAEA-B498-4B15-ADA3-89FE1CCF56C4}" v="323" dt="2021-09-29T10:37:36.906"/>
    <p1510:client id="{9BFE02EF-19CA-93FD-B7B7-138E37A037F9}" v="137" dt="2021-09-29T10:47:08.954"/>
    <p1510:client id="{9CD66703-8248-4F98-9BBC-567910B75EDA}" v="9" dt="2021-09-27T10:46:20.886"/>
    <p1510:client id="{BBA21F25-848E-5A15-8983-169084CFCEE6}" v="1131" dt="2021-09-28T11:04:06.904"/>
    <p1510:client id="{CDB273A4-6487-4DFF-BCF4-A82B720D29F1}" v="1361" dt="2021-09-30T10:47:47.386"/>
    <p1510:client id="{D00F2250-256D-6E5B-8CCB-91D2BC5F8368}" v="177" dt="2021-09-30T11:38:24.423"/>
    <p1510:client id="{D58FD53F-8447-4486-8A81-4CAB2E3653A1}" v="52" dt="2021-09-27T11:01:45.099"/>
    <p1510:client id="{EB0A4075-5705-4EE2-9130-E986ECEBF6F4}" v="2" dt="2021-09-28T11:12:57.019"/>
    <p1510:client id="{FD92C11B-B081-4E92-9D4A-13A3FFEB391B}" v="210" dt="2021-09-29T10:41:33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横手 宥則" userId="S::h.yokote@tech.nflabs.jp::25c0363d-9511-4122-b0a6-7e9411f48fb0" providerId="AD" clId="Web-{FD92C11B-B081-4E92-9D4A-13A3FFEB391B}"/>
    <pc:docChg chg="modSld">
      <pc:chgData name="横手 宥則" userId="S::h.yokote@tech.nflabs.jp::25c0363d-9511-4122-b0a6-7e9411f48fb0" providerId="AD" clId="Web-{FD92C11B-B081-4E92-9D4A-13A3FFEB391B}" dt="2021-09-29T10:41:33.257" v="173" actId="1076"/>
      <pc:docMkLst>
        <pc:docMk/>
      </pc:docMkLst>
      <pc:sldChg chg="addSp delSp modSp">
        <pc:chgData name="横手 宥則" userId="S::h.yokote@tech.nflabs.jp::25c0363d-9511-4122-b0a6-7e9411f48fb0" providerId="AD" clId="Web-{FD92C11B-B081-4E92-9D4A-13A3FFEB391B}" dt="2021-09-29T09:53:16.029" v="40" actId="1076"/>
        <pc:sldMkLst>
          <pc:docMk/>
          <pc:sldMk cId="3686128678" sldId="256"/>
        </pc:sldMkLst>
        <pc:picChg chg="del">
          <ac:chgData name="横手 宥則" userId="S::h.yokote@tech.nflabs.jp::25c0363d-9511-4122-b0a6-7e9411f48fb0" providerId="AD" clId="Web-{FD92C11B-B081-4E92-9D4A-13A3FFEB391B}" dt="2021-09-29T09:52:42.685" v="30"/>
          <ac:picMkLst>
            <pc:docMk/>
            <pc:sldMk cId="3686128678" sldId="256"/>
            <ac:picMk id="9" creationId="{39A895B7-DFC1-464C-998D-523D0BC99971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09:53:01.482" v="36" actId="1076"/>
          <ac:picMkLst>
            <pc:docMk/>
            <pc:sldMk cId="3686128678" sldId="256"/>
            <ac:picMk id="23" creationId="{E1C2EF56-B795-46AB-AA60-2BC1843F3004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09:53:16.029" v="40" actId="1076"/>
          <ac:picMkLst>
            <pc:docMk/>
            <pc:sldMk cId="3686128678" sldId="256"/>
            <ac:picMk id="98" creationId="{65C2B83C-953B-4113-AE01-BBD84F51D6DE}"/>
          </ac:picMkLst>
        </pc:picChg>
      </pc:sldChg>
      <pc:sldChg chg="addSp delSp modSp">
        <pc:chgData name="横手 宥則" userId="S::h.yokote@tech.nflabs.jp::25c0363d-9511-4122-b0a6-7e9411f48fb0" providerId="AD" clId="Web-{FD92C11B-B081-4E92-9D4A-13A3FFEB391B}" dt="2021-09-29T09:51:04.401" v="29" actId="1076"/>
        <pc:sldMkLst>
          <pc:docMk/>
          <pc:sldMk cId="2496176094" sldId="258"/>
        </pc:sldMkLst>
        <pc:picChg chg="mod">
          <ac:chgData name="横手 宥則" userId="S::h.yokote@tech.nflabs.jp::25c0363d-9511-4122-b0a6-7e9411f48fb0" providerId="AD" clId="Web-{FD92C11B-B081-4E92-9D4A-13A3FFEB391B}" dt="2021-09-29T09:35:20.352" v="1" actId="1076"/>
          <ac:picMkLst>
            <pc:docMk/>
            <pc:sldMk cId="2496176094" sldId="258"/>
            <ac:picMk id="12" creationId="{B66E49D4-A3E9-429C-8F62-21FBDA93DDDB}"/>
          </ac:picMkLst>
        </pc:picChg>
        <pc:picChg chg="add del mod">
          <ac:chgData name="横手 宥則" userId="S::h.yokote@tech.nflabs.jp::25c0363d-9511-4122-b0a6-7e9411f48fb0" providerId="AD" clId="Web-{FD92C11B-B081-4E92-9D4A-13A3FFEB391B}" dt="2021-09-29T09:48:35.571" v="16"/>
          <ac:picMkLst>
            <pc:docMk/>
            <pc:sldMk cId="2496176094" sldId="258"/>
            <ac:picMk id="52" creationId="{587802D8-86DB-45F1-BE2F-872174A07D4E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09:47:48.226" v="15" actId="1076"/>
          <ac:picMkLst>
            <pc:docMk/>
            <pc:sldMk cId="2496176094" sldId="258"/>
            <ac:picMk id="53" creationId="{F7A9559F-D5B7-4449-8CA3-C8EB353D7205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09:49:41.978" v="22" actId="1076"/>
          <ac:picMkLst>
            <pc:docMk/>
            <pc:sldMk cId="2496176094" sldId="258"/>
            <ac:picMk id="57" creationId="{8C97043D-7E45-4282-B5A2-465F95446840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09:51:04.401" v="29" actId="1076"/>
          <ac:picMkLst>
            <pc:docMk/>
            <pc:sldMk cId="2496176094" sldId="258"/>
            <ac:picMk id="60" creationId="{F4D2F2BF-CC11-497D-8A4C-2DBECEA58307}"/>
          </ac:picMkLst>
        </pc:picChg>
      </pc:sldChg>
      <pc:sldChg chg="addSp delSp modSp">
        <pc:chgData name="横手 宥則" userId="S::h.yokote@tech.nflabs.jp::25c0363d-9511-4122-b0a6-7e9411f48fb0" providerId="AD" clId="Web-{FD92C11B-B081-4E92-9D4A-13A3FFEB391B}" dt="2021-09-29T10:12:14.442" v="133" actId="1076"/>
        <pc:sldMkLst>
          <pc:docMk/>
          <pc:sldMk cId="4287969529" sldId="260"/>
        </pc:sldMkLst>
        <pc:spChg chg="mod">
          <ac:chgData name="横手 宥則" userId="S::h.yokote@tech.nflabs.jp::25c0363d-9511-4122-b0a6-7e9411f48fb0" providerId="AD" clId="Web-{FD92C11B-B081-4E92-9D4A-13A3FFEB391B}" dt="2021-09-29T09:57:16.049" v="67" actId="1076"/>
          <ac:spMkLst>
            <pc:docMk/>
            <pc:sldMk cId="4287969529" sldId="260"/>
            <ac:spMk id="3" creationId="{62729D41-16AB-4FD5-B84F-898C1FDC58A9}"/>
          </ac:spMkLst>
        </pc:spChg>
        <pc:picChg chg="add mod">
          <ac:chgData name="横手 宥則" userId="S::h.yokote@tech.nflabs.jp::25c0363d-9511-4122-b0a6-7e9411f48fb0" providerId="AD" clId="Web-{FD92C11B-B081-4E92-9D4A-13A3FFEB391B}" dt="2021-09-29T09:58:16.441" v="79" actId="1076"/>
          <ac:picMkLst>
            <pc:docMk/>
            <pc:sldMk cId="4287969529" sldId="260"/>
            <ac:picMk id="9" creationId="{C5B9BBE1-8295-4CA9-AD52-784FB82C558A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09:58:26.410" v="82" actId="1076"/>
          <ac:picMkLst>
            <pc:docMk/>
            <pc:sldMk cId="4287969529" sldId="260"/>
            <ac:picMk id="10" creationId="{62138FC7-4397-400B-B0E1-8E7339AF8F7C}"/>
          </ac:picMkLst>
        </pc:picChg>
        <pc:picChg chg="add del mod">
          <ac:chgData name="横手 宥則" userId="S::h.yokote@tech.nflabs.jp::25c0363d-9511-4122-b0a6-7e9411f48fb0" providerId="AD" clId="Web-{FD92C11B-B081-4E92-9D4A-13A3FFEB391B}" dt="2021-09-29T10:02:20.024" v="94"/>
          <ac:picMkLst>
            <pc:docMk/>
            <pc:sldMk cId="4287969529" sldId="260"/>
            <ac:picMk id="11" creationId="{FA6B1B27-E39D-40E6-AC7E-473B7C4B39A3}"/>
          </ac:picMkLst>
        </pc:picChg>
        <pc:picChg chg="add mod ord">
          <ac:chgData name="横手 宥則" userId="S::h.yokote@tech.nflabs.jp::25c0363d-9511-4122-b0a6-7e9411f48fb0" providerId="AD" clId="Web-{FD92C11B-B081-4E92-9D4A-13A3FFEB391B}" dt="2021-09-29T10:02:42.352" v="103" actId="1076"/>
          <ac:picMkLst>
            <pc:docMk/>
            <pc:sldMk cId="4287969529" sldId="260"/>
            <ac:picMk id="12" creationId="{A464512F-3CD8-42EE-BE62-2E694E124896}"/>
          </ac:picMkLst>
        </pc:picChg>
        <pc:picChg chg="add mod ord">
          <ac:chgData name="横手 宥則" userId="S::h.yokote@tech.nflabs.jp::25c0363d-9511-4122-b0a6-7e9411f48fb0" providerId="AD" clId="Web-{FD92C11B-B081-4E92-9D4A-13A3FFEB391B}" dt="2021-09-29T10:02:34.165" v="100"/>
          <ac:picMkLst>
            <pc:docMk/>
            <pc:sldMk cId="4287969529" sldId="260"/>
            <ac:picMk id="14" creationId="{5BC4A5F8-0D90-459A-9484-0529ABCA7652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10:12:14.442" v="133" actId="1076"/>
          <ac:picMkLst>
            <pc:docMk/>
            <pc:sldMk cId="4287969529" sldId="260"/>
            <ac:picMk id="27" creationId="{DEADAB52-474A-4278-B989-B98A9FA18CA8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10:10:20.003" v="120" actId="1076"/>
          <ac:picMkLst>
            <pc:docMk/>
            <pc:sldMk cId="4287969529" sldId="260"/>
            <ac:picMk id="30" creationId="{65676629-C567-4943-8533-BE87B9FAAA71}"/>
          </ac:picMkLst>
        </pc:picChg>
        <pc:picChg chg="add del mod">
          <ac:chgData name="横手 宥則" userId="S::h.yokote@tech.nflabs.jp::25c0363d-9511-4122-b0a6-7e9411f48fb0" providerId="AD" clId="Web-{FD92C11B-B081-4E92-9D4A-13A3FFEB391B}" dt="2021-09-29T10:12:01.098" v="130"/>
          <ac:picMkLst>
            <pc:docMk/>
            <pc:sldMk cId="4287969529" sldId="260"/>
            <ac:picMk id="31" creationId="{463FA5C6-3E29-476B-80B0-2D85B17CEAE3}"/>
          </ac:picMkLst>
        </pc:picChg>
      </pc:sldChg>
      <pc:sldChg chg="addSp modSp">
        <pc:chgData name="横手 宥則" userId="S::h.yokote@tech.nflabs.jp::25c0363d-9511-4122-b0a6-7e9411f48fb0" providerId="AD" clId="Web-{FD92C11B-B081-4E92-9D4A-13A3FFEB391B}" dt="2021-09-29T10:13:51.600" v="146" actId="1076"/>
        <pc:sldMkLst>
          <pc:docMk/>
          <pc:sldMk cId="3363712627" sldId="262"/>
        </pc:sldMkLst>
        <pc:picChg chg="mod ord">
          <ac:chgData name="横手 宥則" userId="S::h.yokote@tech.nflabs.jp::25c0363d-9511-4122-b0a6-7e9411f48fb0" providerId="AD" clId="Web-{FD92C11B-B081-4E92-9D4A-13A3FFEB391B}" dt="2021-09-29T10:13:38.663" v="144" actId="1076"/>
          <ac:picMkLst>
            <pc:docMk/>
            <pc:sldMk cId="3363712627" sldId="262"/>
            <ac:picMk id="8" creationId="{3CAA2A72-5D4C-4B7A-BFF9-5D865A9DCE08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10:13:51.600" v="146" actId="1076"/>
          <ac:picMkLst>
            <pc:docMk/>
            <pc:sldMk cId="3363712627" sldId="262"/>
            <ac:picMk id="15" creationId="{D43FEFBA-B149-45ED-98B9-F0E9B7799428}"/>
          </ac:picMkLst>
        </pc:picChg>
      </pc:sldChg>
      <pc:sldChg chg="addSp delSp modSp">
        <pc:chgData name="横手 宥則" userId="S::h.yokote@tech.nflabs.jp::25c0363d-9511-4122-b0a6-7e9411f48fb0" providerId="AD" clId="Web-{FD92C11B-B081-4E92-9D4A-13A3FFEB391B}" dt="2021-09-29T10:41:33.257" v="173" actId="1076"/>
        <pc:sldMkLst>
          <pc:docMk/>
          <pc:sldMk cId="3156262337" sldId="263"/>
        </pc:sldMkLst>
        <pc:picChg chg="add mod">
          <ac:chgData name="横手 宥則" userId="S::h.yokote@tech.nflabs.jp::25c0363d-9511-4122-b0a6-7e9411f48fb0" providerId="AD" clId="Web-{FD92C11B-B081-4E92-9D4A-13A3FFEB391B}" dt="2021-09-29T10:41:33.257" v="173" actId="1076"/>
          <ac:picMkLst>
            <pc:docMk/>
            <pc:sldMk cId="3156262337" sldId="263"/>
            <ac:picMk id="2" creationId="{49754AAE-FD07-47B3-80C7-0F92344BF56D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10:34:00.795" v="152" actId="1076"/>
          <ac:picMkLst>
            <pc:docMk/>
            <pc:sldMk cId="3156262337" sldId="263"/>
            <ac:picMk id="4" creationId="{ECEFEB15-3018-4E97-889D-493FC0CCE439}"/>
          </ac:picMkLst>
        </pc:picChg>
        <pc:picChg chg="mod">
          <ac:chgData name="横手 宥則" userId="S::h.yokote@tech.nflabs.jp::25c0363d-9511-4122-b0a6-7e9411f48fb0" providerId="AD" clId="Web-{FD92C11B-B081-4E92-9D4A-13A3FFEB391B}" dt="2021-09-29T10:41:14.882" v="166" actId="1076"/>
          <ac:picMkLst>
            <pc:docMk/>
            <pc:sldMk cId="3156262337" sldId="263"/>
            <ac:picMk id="8" creationId="{EECA6268-E022-454A-804E-A618B1C62C7E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10:39:57.740" v="158" actId="1076"/>
          <ac:picMkLst>
            <pc:docMk/>
            <pc:sldMk cId="3156262337" sldId="263"/>
            <ac:picMk id="23" creationId="{20C8B1FB-2F6D-4D49-A667-DA0ADA119D8C}"/>
          </ac:picMkLst>
        </pc:picChg>
        <pc:picChg chg="add mod">
          <ac:chgData name="横手 宥則" userId="S::h.yokote@tech.nflabs.jp::25c0363d-9511-4122-b0a6-7e9411f48fb0" providerId="AD" clId="Web-{FD92C11B-B081-4E92-9D4A-13A3FFEB391B}" dt="2021-09-29T10:41:27.085" v="170" actId="1076"/>
          <ac:picMkLst>
            <pc:docMk/>
            <pc:sldMk cId="3156262337" sldId="263"/>
            <ac:picMk id="32" creationId="{D2B4237B-765E-43DE-9508-3216E44749AC}"/>
          </ac:picMkLst>
        </pc:picChg>
        <pc:picChg chg="add del mod">
          <ac:chgData name="横手 宥則" userId="S::h.yokote@tech.nflabs.jp::25c0363d-9511-4122-b0a6-7e9411f48fb0" providerId="AD" clId="Web-{FD92C11B-B081-4E92-9D4A-13A3FFEB391B}" dt="2021-09-29T10:41:13.600" v="165"/>
          <ac:picMkLst>
            <pc:docMk/>
            <pc:sldMk cId="3156262337" sldId="263"/>
            <ac:picMk id="33" creationId="{CDEAAAF0-549E-4914-A33E-26B112AA3157}"/>
          </ac:picMkLst>
        </pc:picChg>
      </pc:sldChg>
    </pc:docChg>
  </pc:docChgLst>
  <pc:docChgLst>
    <pc:chgData name="四方 寿樹" userId="S::t.shikata@tech.nflabs.jp::7cd987e3-6dfc-432d-9c3e-01d53dcaf7a6" providerId="AD" clId="Web-{02ADFAA4-E6D7-4C39-AC5B-813799B04172}"/>
    <pc:docChg chg="modSld">
      <pc:chgData name="四方 寿樹" userId="S::t.shikata@tech.nflabs.jp::7cd987e3-6dfc-432d-9c3e-01d53dcaf7a6" providerId="AD" clId="Web-{02ADFAA4-E6D7-4C39-AC5B-813799B04172}" dt="2021-09-27T11:04:17.493" v="180" actId="14100"/>
      <pc:docMkLst>
        <pc:docMk/>
      </pc:docMkLst>
      <pc:sldChg chg="addSp delSp modSp">
        <pc:chgData name="四方 寿樹" userId="S::t.shikata@tech.nflabs.jp::7cd987e3-6dfc-432d-9c3e-01d53dcaf7a6" providerId="AD" clId="Web-{02ADFAA4-E6D7-4C39-AC5B-813799B04172}" dt="2021-09-27T11:04:17.493" v="180" actId="14100"/>
        <pc:sldMkLst>
          <pc:docMk/>
          <pc:sldMk cId="3686128678" sldId="256"/>
        </pc:sldMkLst>
        <pc:spChg chg="mod">
          <ac:chgData name="四方 寿樹" userId="S::t.shikata@tech.nflabs.jp::7cd987e3-6dfc-432d-9c3e-01d53dcaf7a6" providerId="AD" clId="Web-{02ADFAA4-E6D7-4C39-AC5B-813799B04172}" dt="2021-09-27T10:43:07.660" v="15" actId="14100"/>
          <ac:spMkLst>
            <pc:docMk/>
            <pc:sldMk cId="3686128678" sldId="256"/>
            <ac:spMk id="11" creationId="{3866C7B1-CC46-4D7A-B4E6-2C5A29B59CBD}"/>
          </ac:spMkLst>
        </pc:spChg>
        <pc:spChg chg="add mod">
          <ac:chgData name="四方 寿樹" userId="S::t.shikata@tech.nflabs.jp::7cd987e3-6dfc-432d-9c3e-01d53dcaf7a6" providerId="AD" clId="Web-{02ADFAA4-E6D7-4C39-AC5B-813799B04172}" dt="2021-09-27T10:44:16.989" v="18" actId="1076"/>
          <ac:spMkLst>
            <pc:docMk/>
            <pc:sldMk cId="3686128678" sldId="256"/>
            <ac:spMk id="16" creationId="{D4E0B579-95A7-4118-B6A8-53343B9D57F0}"/>
          </ac:spMkLst>
        </pc:spChg>
        <pc:spChg chg="add mod">
          <ac:chgData name="四方 寿樹" userId="S::t.shikata@tech.nflabs.jp::7cd987e3-6dfc-432d-9c3e-01d53dcaf7a6" providerId="AD" clId="Web-{02ADFAA4-E6D7-4C39-AC5B-813799B04172}" dt="2021-09-27T10:45:04.490" v="27" actId="14100"/>
          <ac:spMkLst>
            <pc:docMk/>
            <pc:sldMk cId="3686128678" sldId="256"/>
            <ac:spMk id="18" creationId="{E09BC1AF-B839-4B8C-B4B0-9110B84A9E68}"/>
          </ac:spMkLst>
        </pc:spChg>
        <pc:spChg chg="add mod">
          <ac:chgData name="四方 寿樹" userId="S::t.shikata@tech.nflabs.jp::7cd987e3-6dfc-432d-9c3e-01d53dcaf7a6" providerId="AD" clId="Web-{02ADFAA4-E6D7-4C39-AC5B-813799B04172}" dt="2021-09-27T11:01:31.068" v="111" actId="20577"/>
          <ac:spMkLst>
            <pc:docMk/>
            <pc:sldMk cId="3686128678" sldId="256"/>
            <ac:spMk id="39" creationId="{3D4A1C8D-5B79-47E6-9E28-F120345EF21B}"/>
          </ac:spMkLst>
        </pc:spChg>
        <pc:spChg chg="add mod">
          <ac:chgData name="四方 寿樹" userId="S::t.shikata@tech.nflabs.jp::7cd987e3-6dfc-432d-9c3e-01d53dcaf7a6" providerId="AD" clId="Web-{02ADFAA4-E6D7-4C39-AC5B-813799B04172}" dt="2021-09-27T11:03:52.180" v="175" actId="1076"/>
          <ac:spMkLst>
            <pc:docMk/>
            <pc:sldMk cId="3686128678" sldId="256"/>
            <ac:spMk id="41" creationId="{3E295616-1595-4573-9342-7CC5D2FC696B}"/>
          </ac:spMkLst>
        </pc:spChg>
        <pc:picChg chg="add mod ord">
          <ac:chgData name="四方 寿樹" userId="S::t.shikata@tech.nflabs.jp::7cd987e3-6dfc-432d-9c3e-01d53dcaf7a6" providerId="AD" clId="Web-{02ADFAA4-E6D7-4C39-AC5B-813799B04172}" dt="2021-09-27T10:54:58.656" v="53" actId="14100"/>
          <ac:picMkLst>
            <pc:docMk/>
            <pc:sldMk cId="3686128678" sldId="256"/>
            <ac:picMk id="3" creationId="{D8913C9B-5A5E-49FA-99AA-299DE1411A47}"/>
          </ac:picMkLst>
        </pc:picChg>
        <pc:picChg chg="add mod">
          <ac:chgData name="四方 寿樹" userId="S::t.shikata@tech.nflabs.jp::7cd987e3-6dfc-432d-9c3e-01d53dcaf7a6" providerId="AD" clId="Web-{02ADFAA4-E6D7-4C39-AC5B-813799B04172}" dt="2021-09-27T10:54:52.999" v="51" actId="1076"/>
          <ac:picMkLst>
            <pc:docMk/>
            <pc:sldMk cId="3686128678" sldId="256"/>
            <ac:picMk id="4" creationId="{BCF9AC4F-5BF2-4B49-9BD9-F14CFE811F10}"/>
          </ac:picMkLst>
        </pc:picChg>
        <pc:picChg chg="add mod ord">
          <ac:chgData name="四方 寿樹" userId="S::t.shikata@tech.nflabs.jp::7cd987e3-6dfc-432d-9c3e-01d53dcaf7a6" providerId="AD" clId="Web-{02ADFAA4-E6D7-4C39-AC5B-813799B04172}" dt="2021-09-27T10:57:12.923" v="58" actId="14100"/>
          <ac:picMkLst>
            <pc:docMk/>
            <pc:sldMk cId="3686128678" sldId="256"/>
            <ac:picMk id="5" creationId="{22A7233D-1A9F-4422-8474-EF8610352C53}"/>
          </ac:picMkLst>
        </pc:picChg>
        <pc:picChg chg="mod">
          <ac:chgData name="四方 寿樹" userId="S::t.shikata@tech.nflabs.jp::7cd987e3-6dfc-432d-9c3e-01d53dcaf7a6" providerId="AD" clId="Web-{02ADFAA4-E6D7-4C39-AC5B-813799B04172}" dt="2021-09-27T10:59:30.394" v="63" actId="14100"/>
          <ac:picMkLst>
            <pc:docMk/>
            <pc:sldMk cId="3686128678" sldId="256"/>
            <ac:picMk id="6" creationId="{8A430FA1-FB56-447C-9001-6302E484A642}"/>
          </ac:picMkLst>
        </pc:picChg>
        <pc:picChg chg="add del">
          <ac:chgData name="四方 寿樹" userId="S::t.shikata@tech.nflabs.jp::7cd987e3-6dfc-432d-9c3e-01d53dcaf7a6" providerId="AD" clId="Web-{02ADFAA4-E6D7-4C39-AC5B-813799B04172}" dt="2021-09-27T10:50:52.183" v="29"/>
          <ac:picMkLst>
            <pc:docMk/>
            <pc:sldMk cId="3686128678" sldId="256"/>
            <ac:picMk id="23" creationId="{1A9436FA-7609-4FF0-B7B2-C9D85893E271}"/>
          </ac:picMkLst>
        </pc:picChg>
        <pc:cxnChg chg="add mod">
          <ac:chgData name="四方 寿樹" userId="S::t.shikata@tech.nflabs.jp::7cd987e3-6dfc-432d-9c3e-01d53dcaf7a6" providerId="AD" clId="Web-{02ADFAA4-E6D7-4C39-AC5B-813799B04172}" dt="2021-09-27T11:04:17.493" v="180" actId="14100"/>
          <ac:cxnSpMkLst>
            <pc:docMk/>
            <pc:sldMk cId="3686128678" sldId="256"/>
            <ac:cxnSpMk id="8" creationId="{59C09E6B-B6E0-480F-89E0-47EF54F2DFB2}"/>
          </ac:cxnSpMkLst>
        </pc:cxnChg>
      </pc:sldChg>
    </pc:docChg>
  </pc:docChgLst>
  <pc:docChgLst>
    <pc:chgData name="横手 宥則" userId="S::h.yokote@tech.nflabs.jp::25c0363d-9511-4122-b0a6-7e9411f48fb0" providerId="AD" clId="Web-{0B7D9510-E48B-4ABC-B719-9DBEB7C150E5}"/>
    <pc:docChg chg="modSld">
      <pc:chgData name="横手 宥則" userId="S::h.yokote@tech.nflabs.jp::25c0363d-9511-4122-b0a6-7e9411f48fb0" providerId="AD" clId="Web-{0B7D9510-E48B-4ABC-B719-9DBEB7C150E5}" dt="2021-10-04T08:39:21.297" v="66" actId="1076"/>
      <pc:docMkLst>
        <pc:docMk/>
      </pc:docMkLst>
      <pc:sldChg chg="modSp">
        <pc:chgData name="横手 宥則" userId="S::h.yokote@tech.nflabs.jp::25c0363d-9511-4122-b0a6-7e9411f48fb0" providerId="AD" clId="Web-{0B7D9510-E48B-4ABC-B719-9DBEB7C150E5}" dt="2021-10-04T08:37:45.076" v="12" actId="1076"/>
        <pc:sldMkLst>
          <pc:docMk/>
          <pc:sldMk cId="3156262337" sldId="263"/>
        </pc:sldMkLst>
        <pc:spChg chg="mod">
          <ac:chgData name="横手 宥則" userId="S::h.yokote@tech.nflabs.jp::25c0363d-9511-4122-b0a6-7e9411f48fb0" providerId="AD" clId="Web-{0B7D9510-E48B-4ABC-B719-9DBEB7C150E5}" dt="2021-10-04T08:37:45.076" v="12" actId="1076"/>
          <ac:spMkLst>
            <pc:docMk/>
            <pc:sldMk cId="3156262337" sldId="263"/>
            <ac:spMk id="43" creationId="{B4297136-F59E-449F-8C1B-268F39A95CCC}"/>
          </ac:spMkLst>
        </pc:spChg>
      </pc:sldChg>
      <pc:sldChg chg="modSp">
        <pc:chgData name="横手 宥則" userId="S::h.yokote@tech.nflabs.jp::25c0363d-9511-4122-b0a6-7e9411f48fb0" providerId="AD" clId="Web-{0B7D9510-E48B-4ABC-B719-9DBEB7C150E5}" dt="2021-10-04T08:39:21.297" v="66" actId="1076"/>
        <pc:sldMkLst>
          <pc:docMk/>
          <pc:sldMk cId="136423178" sldId="264"/>
        </pc:sldMkLst>
        <pc:spChg chg="mod">
          <ac:chgData name="横手 宥則" userId="S::h.yokote@tech.nflabs.jp::25c0363d-9511-4122-b0a6-7e9411f48fb0" providerId="AD" clId="Web-{0B7D9510-E48B-4ABC-B719-9DBEB7C150E5}" dt="2021-10-04T08:39:21.297" v="66" actId="1076"/>
          <ac:spMkLst>
            <pc:docMk/>
            <pc:sldMk cId="136423178" sldId="264"/>
            <ac:spMk id="2" creationId="{02AD40B7-E07A-447A-BC56-BA49C86C8445}"/>
          </ac:spMkLst>
        </pc:spChg>
        <pc:spChg chg="mod">
          <ac:chgData name="横手 宥則" userId="S::h.yokote@tech.nflabs.jp::25c0363d-9511-4122-b0a6-7e9411f48fb0" providerId="AD" clId="Web-{0B7D9510-E48B-4ABC-B719-9DBEB7C150E5}" dt="2021-10-04T08:38:14.186" v="26" actId="20577"/>
          <ac:spMkLst>
            <pc:docMk/>
            <pc:sldMk cId="136423178" sldId="264"/>
            <ac:spMk id="58" creationId="{5649DE96-64F9-4299-9969-D4E22F024711}"/>
          </ac:spMkLst>
        </pc:spChg>
      </pc:sldChg>
    </pc:docChg>
  </pc:docChgLst>
  <pc:docChgLst>
    <pc:chgData name="島田 紘帆" userId="S::hiroho.shimada@tech.nflabs.jp::325e9438-d0c5-474a-95ee-ad08684af4ec" providerId="AD" clId="Web-{571D1A04-15E9-6DA1-A196-92DD366AEAFB}"/>
    <pc:docChg chg="modSld">
      <pc:chgData name="島田 紘帆" userId="S::hiroho.shimada@tech.nflabs.jp::325e9438-d0c5-474a-95ee-ad08684af4ec" providerId="AD" clId="Web-{571D1A04-15E9-6DA1-A196-92DD366AEAFB}" dt="2021-09-30T00:15:58.658" v="14" actId="1076"/>
      <pc:docMkLst>
        <pc:docMk/>
      </pc:docMkLst>
      <pc:sldChg chg="modSp">
        <pc:chgData name="島田 紘帆" userId="S::hiroho.shimada@tech.nflabs.jp::325e9438-d0c5-474a-95ee-ad08684af4ec" providerId="AD" clId="Web-{571D1A04-15E9-6DA1-A196-92DD366AEAFB}" dt="2021-09-30T00:15:58.658" v="14" actId="1076"/>
        <pc:sldMkLst>
          <pc:docMk/>
          <pc:sldMk cId="3686128678" sldId="256"/>
        </pc:sldMkLst>
        <pc:spChg chg="mod">
          <ac:chgData name="島田 紘帆" userId="S::hiroho.shimada@tech.nflabs.jp::325e9438-d0c5-474a-95ee-ad08684af4ec" providerId="AD" clId="Web-{571D1A04-15E9-6DA1-A196-92DD366AEAFB}" dt="2021-09-30T00:15:58.658" v="14" actId="1076"/>
          <ac:spMkLst>
            <pc:docMk/>
            <pc:sldMk cId="3686128678" sldId="256"/>
            <ac:spMk id="68" creationId="{C3E8C1EC-3B8F-472A-A644-EB5C030F83D3}"/>
          </ac:spMkLst>
        </pc:spChg>
      </pc:sldChg>
      <pc:sldChg chg="modSp">
        <pc:chgData name="島田 紘帆" userId="S::hiroho.shimada@tech.nflabs.jp::325e9438-d0c5-474a-95ee-ad08684af4ec" providerId="AD" clId="Web-{571D1A04-15E9-6DA1-A196-92DD366AEAFB}" dt="2021-09-30T00:15:41.767" v="12" actId="20577"/>
        <pc:sldMkLst>
          <pc:docMk/>
          <pc:sldMk cId="3156262337" sldId="263"/>
        </pc:sldMkLst>
        <pc:spChg chg="mod">
          <ac:chgData name="島田 紘帆" userId="S::hiroho.shimada@tech.nflabs.jp::325e9438-d0c5-474a-95ee-ad08684af4ec" providerId="AD" clId="Web-{571D1A04-15E9-6DA1-A196-92DD366AEAFB}" dt="2021-09-30T00:15:31.204" v="9" actId="20577"/>
          <ac:spMkLst>
            <pc:docMk/>
            <pc:sldMk cId="3156262337" sldId="263"/>
            <ac:spMk id="24" creationId="{F7BCD240-503F-4D3B-B903-24A3AC626207}"/>
          </ac:spMkLst>
        </pc:spChg>
        <pc:spChg chg="mod">
          <ac:chgData name="島田 紘帆" userId="S::hiroho.shimada@tech.nflabs.jp::325e9438-d0c5-474a-95ee-ad08684af4ec" providerId="AD" clId="Web-{571D1A04-15E9-6DA1-A196-92DD366AEAFB}" dt="2021-09-30T00:15:35.720" v="10" actId="20577"/>
          <ac:spMkLst>
            <pc:docMk/>
            <pc:sldMk cId="3156262337" sldId="263"/>
            <ac:spMk id="28" creationId="{07FA1668-6C1A-4BCE-A4DF-3B60282C4D34}"/>
          </ac:spMkLst>
        </pc:spChg>
        <pc:spChg chg="mod">
          <ac:chgData name="島田 紘帆" userId="S::hiroho.shimada@tech.nflabs.jp::325e9438-d0c5-474a-95ee-ad08684af4ec" providerId="AD" clId="Web-{571D1A04-15E9-6DA1-A196-92DD366AEAFB}" dt="2021-09-30T00:15:38.579" v="11" actId="20577"/>
          <ac:spMkLst>
            <pc:docMk/>
            <pc:sldMk cId="3156262337" sldId="263"/>
            <ac:spMk id="30" creationId="{51C72C9B-9AEB-4749-A6A3-7380BCD1BD03}"/>
          </ac:spMkLst>
        </pc:spChg>
        <pc:spChg chg="mod">
          <ac:chgData name="島田 紘帆" userId="S::hiroho.shimada@tech.nflabs.jp::325e9438-d0c5-474a-95ee-ad08684af4ec" providerId="AD" clId="Web-{571D1A04-15E9-6DA1-A196-92DD366AEAFB}" dt="2021-09-30T00:15:41.767" v="12" actId="20577"/>
          <ac:spMkLst>
            <pc:docMk/>
            <pc:sldMk cId="3156262337" sldId="263"/>
            <ac:spMk id="31" creationId="{7927B3AA-DCFB-4BD9-BCAE-EF164339DEFF}"/>
          </ac:spMkLst>
        </pc:spChg>
      </pc:sldChg>
    </pc:docChg>
  </pc:docChgLst>
  <pc:docChgLst>
    <pc:chgData name="横手 宥則" userId="S::h.yokote@tech.nflabs.jp::25c0363d-9511-4122-b0a6-7e9411f48fb0" providerId="AD" clId="Web-{9CD66703-8248-4F98-9BBC-567910B75EDA}"/>
    <pc:docChg chg="modSld">
      <pc:chgData name="横手 宥則" userId="S::h.yokote@tech.nflabs.jp::25c0363d-9511-4122-b0a6-7e9411f48fb0" providerId="AD" clId="Web-{9CD66703-8248-4F98-9BBC-567910B75EDA}" dt="2021-09-27T10:46:20.886" v="8" actId="1076"/>
      <pc:docMkLst>
        <pc:docMk/>
      </pc:docMkLst>
      <pc:sldChg chg="addSp modSp">
        <pc:chgData name="横手 宥則" userId="S::h.yokote@tech.nflabs.jp::25c0363d-9511-4122-b0a6-7e9411f48fb0" providerId="AD" clId="Web-{9CD66703-8248-4F98-9BBC-567910B75EDA}" dt="2021-09-27T10:46:20.886" v="8" actId="1076"/>
        <pc:sldMkLst>
          <pc:docMk/>
          <pc:sldMk cId="3686128678" sldId="256"/>
        </pc:sldMkLst>
        <pc:picChg chg="add mod">
          <ac:chgData name="横手 宥則" userId="S::h.yokote@tech.nflabs.jp::25c0363d-9511-4122-b0a6-7e9411f48fb0" providerId="AD" clId="Web-{9CD66703-8248-4F98-9BBC-567910B75EDA}" dt="2021-09-27T10:46:20.886" v="8" actId="1076"/>
          <ac:picMkLst>
            <pc:docMk/>
            <pc:sldMk cId="3686128678" sldId="256"/>
            <ac:picMk id="2" creationId="{59982B2F-EB94-4DE9-B20A-B2EAEF54BDC5}"/>
          </ac:picMkLst>
        </pc:picChg>
      </pc:sldChg>
    </pc:docChg>
  </pc:docChgLst>
  <pc:docChgLst>
    <pc:chgData name="四方 寿樹" userId="S::t.shikata@tech.nflabs.jp::7cd987e3-6dfc-432d-9c3e-01d53dcaf7a6" providerId="AD" clId="Web-{398A6463-D453-4B34-826F-B1EE06FDB757}"/>
    <pc:docChg chg="modSld">
      <pc:chgData name="四方 寿樹" userId="S::t.shikata@tech.nflabs.jp::7cd987e3-6dfc-432d-9c3e-01d53dcaf7a6" providerId="AD" clId="Web-{398A6463-D453-4B34-826F-B1EE06FDB757}" dt="2021-09-28T09:31:37.973" v="2"/>
      <pc:docMkLst>
        <pc:docMk/>
      </pc:docMkLst>
      <pc:sldChg chg="delSp modSp">
        <pc:chgData name="四方 寿樹" userId="S::t.shikata@tech.nflabs.jp::7cd987e3-6dfc-432d-9c3e-01d53dcaf7a6" providerId="AD" clId="Web-{398A6463-D453-4B34-826F-B1EE06FDB757}" dt="2021-09-28T09:31:37.973" v="2"/>
        <pc:sldMkLst>
          <pc:docMk/>
          <pc:sldMk cId="3686128678" sldId="256"/>
        </pc:sldMkLst>
        <pc:spChg chg="mod">
          <ac:chgData name="四方 寿樹" userId="S::t.shikata@tech.nflabs.jp::7cd987e3-6dfc-432d-9c3e-01d53dcaf7a6" providerId="AD" clId="Web-{398A6463-D453-4B34-826F-B1EE06FDB757}" dt="2021-09-28T09:31:33.739" v="1" actId="20577"/>
          <ac:spMkLst>
            <pc:docMk/>
            <pc:sldMk cId="3686128678" sldId="256"/>
            <ac:spMk id="41" creationId="{3E295616-1595-4573-9342-7CC5D2FC696B}"/>
          </ac:spMkLst>
        </pc:spChg>
        <pc:cxnChg chg="del">
          <ac:chgData name="四方 寿樹" userId="S::t.shikata@tech.nflabs.jp::7cd987e3-6dfc-432d-9c3e-01d53dcaf7a6" providerId="AD" clId="Web-{398A6463-D453-4B34-826F-B1EE06FDB757}" dt="2021-09-28T09:31:37.973" v="2"/>
          <ac:cxnSpMkLst>
            <pc:docMk/>
            <pc:sldMk cId="3686128678" sldId="256"/>
            <ac:cxnSpMk id="8" creationId="{59C09E6B-B6E0-480F-89E0-47EF54F2DFB2}"/>
          </ac:cxnSpMkLst>
        </pc:cxnChg>
      </pc:sldChg>
    </pc:docChg>
  </pc:docChgLst>
  <pc:docChgLst>
    <pc:chgData name="遠藤 行人" userId="S::i.endo@tech.nflabs.jp::ae736c05-cb13-4d79-a8bb-526e4dbb1935" providerId="AD" clId="Web-{56860F03-7DA4-4920-AF81-43EB99C68AAE}"/>
    <pc:docChg chg="modSld">
      <pc:chgData name="遠藤 行人" userId="S::i.endo@tech.nflabs.jp::ae736c05-cb13-4d79-a8bb-526e4dbb1935" providerId="AD" clId="Web-{56860F03-7DA4-4920-AF81-43EB99C68AAE}" dt="2021-09-27T10:59:12.105" v="251" actId="20577"/>
      <pc:docMkLst>
        <pc:docMk/>
      </pc:docMkLst>
      <pc:sldChg chg="addSp modSp">
        <pc:chgData name="遠藤 行人" userId="S::i.endo@tech.nflabs.jp::ae736c05-cb13-4d79-a8bb-526e4dbb1935" providerId="AD" clId="Web-{56860F03-7DA4-4920-AF81-43EB99C68AAE}" dt="2021-09-27T10:59:12.105" v="251" actId="20577"/>
        <pc:sldMkLst>
          <pc:docMk/>
          <pc:sldMk cId="3686128678" sldId="256"/>
        </pc:sldMkLst>
        <pc:spChg chg="add mod">
          <ac:chgData name="遠藤 行人" userId="S::i.endo@tech.nflabs.jp::ae736c05-cb13-4d79-a8bb-526e4dbb1935" providerId="AD" clId="Web-{56860F03-7DA4-4920-AF81-43EB99C68AAE}" dt="2021-09-27T10:41:13.660" v="42" actId="20577"/>
          <ac:spMkLst>
            <pc:docMk/>
            <pc:sldMk cId="3686128678" sldId="256"/>
            <ac:spMk id="13" creationId="{72B7D378-D3FB-43EA-8D90-8F4322FC1859}"/>
          </ac:spMkLst>
        </pc:spChg>
        <pc:spChg chg="add mod">
          <ac:chgData name="遠藤 行人" userId="S::i.endo@tech.nflabs.jp::ae736c05-cb13-4d79-a8bb-526e4dbb1935" providerId="AD" clId="Web-{56860F03-7DA4-4920-AF81-43EB99C68AAE}" dt="2021-09-27T10:41:42.317" v="48" actId="1076"/>
          <ac:spMkLst>
            <pc:docMk/>
            <pc:sldMk cId="3686128678" sldId="256"/>
            <ac:spMk id="17" creationId="{59524D8C-5484-46E9-8DB6-907E93FAEC53}"/>
          </ac:spMkLst>
        </pc:spChg>
        <pc:spChg chg="add mod">
          <ac:chgData name="遠藤 行人" userId="S::i.endo@tech.nflabs.jp::ae736c05-cb13-4d79-a8bb-526e4dbb1935" providerId="AD" clId="Web-{56860F03-7DA4-4920-AF81-43EB99C68AAE}" dt="2021-09-27T10:48:02.716" v="86" actId="20577"/>
          <ac:spMkLst>
            <pc:docMk/>
            <pc:sldMk cId="3686128678" sldId="256"/>
            <ac:spMk id="35" creationId="{709F52D7-60E5-49EC-8B63-D4C1D10FC1FE}"/>
          </ac:spMkLst>
        </pc:spChg>
        <pc:spChg chg="add mod">
          <ac:chgData name="遠藤 行人" userId="S::i.endo@tech.nflabs.jp::ae736c05-cb13-4d79-a8bb-526e4dbb1935" providerId="AD" clId="Web-{56860F03-7DA4-4920-AF81-43EB99C68AAE}" dt="2021-09-27T10:52:42.440" v="88" actId="20577"/>
          <ac:spMkLst>
            <pc:docMk/>
            <pc:sldMk cId="3686128678" sldId="256"/>
            <ac:spMk id="36" creationId="{3F84B8C9-0DAF-4B48-A054-635DBD6DFACB}"/>
          </ac:spMkLst>
        </pc:spChg>
        <pc:spChg chg="add mod">
          <ac:chgData name="遠藤 行人" userId="S::i.endo@tech.nflabs.jp::ae736c05-cb13-4d79-a8bb-526e4dbb1935" providerId="AD" clId="Web-{56860F03-7DA4-4920-AF81-43EB99C68AAE}" dt="2021-09-27T10:47:53.731" v="84" actId="20577"/>
          <ac:spMkLst>
            <pc:docMk/>
            <pc:sldMk cId="3686128678" sldId="256"/>
            <ac:spMk id="37" creationId="{FDB63C0F-6960-4179-BBEF-0C0F56E453E8}"/>
          </ac:spMkLst>
        </pc:spChg>
        <pc:spChg chg="add mod">
          <ac:chgData name="遠藤 行人" userId="S::i.endo@tech.nflabs.jp::ae736c05-cb13-4d79-a8bb-526e4dbb1935" providerId="AD" clId="Web-{56860F03-7DA4-4920-AF81-43EB99C68AAE}" dt="2021-09-27T10:59:12.105" v="251" actId="20577"/>
          <ac:spMkLst>
            <pc:docMk/>
            <pc:sldMk cId="3686128678" sldId="256"/>
            <ac:spMk id="38" creationId="{CAB9D416-6647-4DAA-B413-E2E3B275F497}"/>
          </ac:spMkLst>
        </pc:spChg>
        <pc:picChg chg="add mod">
          <ac:chgData name="遠藤 行人" userId="S::i.endo@tech.nflabs.jp::ae736c05-cb13-4d79-a8bb-526e4dbb1935" providerId="AD" clId="Web-{56860F03-7DA4-4920-AF81-43EB99C68AAE}" dt="2021-09-27T10:43:39.820" v="53" actId="1076"/>
          <ac:picMkLst>
            <pc:docMk/>
            <pc:sldMk cId="3686128678" sldId="256"/>
            <ac:picMk id="33" creationId="{C09F52F1-BC4B-4E99-9620-D0B0F6303D26}"/>
          </ac:picMkLst>
        </pc:picChg>
        <pc:picChg chg="add mod">
          <ac:chgData name="遠藤 行人" userId="S::i.endo@tech.nflabs.jp::ae736c05-cb13-4d79-a8bb-526e4dbb1935" providerId="AD" clId="Web-{56860F03-7DA4-4920-AF81-43EB99C68AAE}" dt="2021-09-27T10:44:27.445" v="56" actId="1076"/>
          <ac:picMkLst>
            <pc:docMk/>
            <pc:sldMk cId="3686128678" sldId="256"/>
            <ac:picMk id="34" creationId="{4FDD6876-0A77-4363-9A20-816087BEA391}"/>
          </ac:picMkLst>
        </pc:picChg>
      </pc:sldChg>
      <pc:sldChg chg="modSp">
        <pc:chgData name="遠藤 行人" userId="S::i.endo@tech.nflabs.jp::ae736c05-cb13-4d79-a8bb-526e4dbb1935" providerId="AD" clId="Web-{56860F03-7DA4-4920-AF81-43EB99C68AAE}" dt="2021-09-27T10:40:08.362" v="21" actId="20577"/>
        <pc:sldMkLst>
          <pc:docMk/>
          <pc:sldMk cId="1612203456" sldId="257"/>
        </pc:sldMkLst>
        <pc:spChg chg="mod">
          <ac:chgData name="遠藤 行人" userId="S::i.endo@tech.nflabs.jp::ae736c05-cb13-4d79-a8bb-526e4dbb1935" providerId="AD" clId="Web-{56860F03-7DA4-4920-AF81-43EB99C68AAE}" dt="2021-09-27T10:40:08.362" v="21" actId="20577"/>
          <ac:spMkLst>
            <pc:docMk/>
            <pc:sldMk cId="1612203456" sldId="257"/>
            <ac:spMk id="3" creationId="{3C9F205A-B635-43CF-A9A7-70DF701A9D0A}"/>
          </ac:spMkLst>
        </pc:spChg>
      </pc:sldChg>
    </pc:docChg>
  </pc:docChgLst>
  <pc:docChgLst>
    <pc:chgData name="島田 紘帆" userId="S::hiroho.shimada@tech.nflabs.jp::325e9438-d0c5-474a-95ee-ad08684af4ec" providerId="AD" clId="Web-{EB0A4075-5705-4EE2-9130-E986ECEBF6F4}"/>
    <pc:docChg chg="modSld">
      <pc:chgData name="島田 紘帆" userId="S::hiroho.shimada@tech.nflabs.jp::325e9438-d0c5-474a-95ee-ad08684af4ec" providerId="AD" clId="Web-{EB0A4075-5705-4EE2-9130-E986ECEBF6F4}" dt="2021-09-28T11:12:57.019" v="1" actId="1076"/>
      <pc:docMkLst>
        <pc:docMk/>
      </pc:docMkLst>
      <pc:sldChg chg="modSp">
        <pc:chgData name="島田 紘帆" userId="S::hiroho.shimada@tech.nflabs.jp::325e9438-d0c5-474a-95ee-ad08684af4ec" providerId="AD" clId="Web-{EB0A4075-5705-4EE2-9130-E986ECEBF6F4}" dt="2021-09-28T11:12:57.019" v="1" actId="1076"/>
        <pc:sldMkLst>
          <pc:docMk/>
          <pc:sldMk cId="3686128678" sldId="256"/>
        </pc:sldMkLst>
        <pc:picChg chg="mod">
          <ac:chgData name="島田 紘帆" userId="S::hiroho.shimada@tech.nflabs.jp::325e9438-d0c5-474a-95ee-ad08684af4ec" providerId="AD" clId="Web-{EB0A4075-5705-4EE2-9130-E986ECEBF6F4}" dt="2021-09-28T11:12:57.019" v="1" actId="1076"/>
          <ac:picMkLst>
            <pc:docMk/>
            <pc:sldMk cId="3686128678" sldId="256"/>
            <ac:picMk id="8" creationId="{84847929-4CCF-4806-9406-DC6557E7CA2D}"/>
          </ac:picMkLst>
        </pc:picChg>
      </pc:sldChg>
    </pc:docChg>
  </pc:docChgLst>
  <pc:docChgLst>
    <pc:chgData name="弓削 大輝" userId="S::d.yuge@tech.nflabs.jp::2546ad83-91ff-48a1-bb85-27392591244e" providerId="AD" clId="Web-{3B0E2AAB-E62C-AB7F-F3B7-43643C8FF8AF}"/>
    <pc:docChg chg="modSld">
      <pc:chgData name="弓削 大輝" userId="S::d.yuge@tech.nflabs.jp::2546ad83-91ff-48a1-bb85-27392591244e" providerId="AD" clId="Web-{3B0E2AAB-E62C-AB7F-F3B7-43643C8FF8AF}" dt="2021-09-29T09:37:24.374" v="10" actId="1076"/>
      <pc:docMkLst>
        <pc:docMk/>
      </pc:docMkLst>
      <pc:sldChg chg="addSp modSp">
        <pc:chgData name="弓削 大輝" userId="S::d.yuge@tech.nflabs.jp::2546ad83-91ff-48a1-bb85-27392591244e" providerId="AD" clId="Web-{3B0E2AAB-E62C-AB7F-F3B7-43643C8FF8AF}" dt="2021-09-29T09:37:24.374" v="10" actId="1076"/>
        <pc:sldMkLst>
          <pc:docMk/>
          <pc:sldMk cId="2496176094" sldId="258"/>
        </pc:sldMkLst>
        <pc:picChg chg="add mod">
          <ac:chgData name="弓削 大輝" userId="S::d.yuge@tech.nflabs.jp::2546ad83-91ff-48a1-bb85-27392591244e" providerId="AD" clId="Web-{3B0E2AAB-E62C-AB7F-F3B7-43643C8FF8AF}" dt="2021-09-29T09:36:28.389" v="4" actId="14100"/>
          <ac:picMkLst>
            <pc:docMk/>
            <pc:sldMk cId="2496176094" sldId="258"/>
            <ac:picMk id="16" creationId="{AEC4A6F9-95B5-4A35-B3D8-898C12465F97}"/>
          </ac:picMkLst>
        </pc:picChg>
        <pc:picChg chg="add mod">
          <ac:chgData name="弓削 大輝" userId="S::d.yuge@tech.nflabs.jp::2546ad83-91ff-48a1-bb85-27392591244e" providerId="AD" clId="Web-{3B0E2AAB-E62C-AB7F-F3B7-43643C8FF8AF}" dt="2021-09-29T09:37:24.374" v="10" actId="1076"/>
          <ac:picMkLst>
            <pc:docMk/>
            <pc:sldMk cId="2496176094" sldId="258"/>
            <ac:picMk id="17" creationId="{CFDB5E44-3461-4317-AA2B-DEB6BA3D80BC}"/>
          </ac:picMkLst>
        </pc:picChg>
      </pc:sldChg>
    </pc:docChg>
  </pc:docChgLst>
  <pc:docChgLst>
    <pc:chgData name="四方 寿樹" userId="S::t.shikata@tech.nflabs.jp::7cd987e3-6dfc-432d-9c3e-01d53dcaf7a6" providerId="AD" clId="Web-{97F2EAEA-B498-4B15-ADA3-89FE1CCF56C4}"/>
    <pc:docChg chg="modSld">
      <pc:chgData name="四方 寿樹" userId="S::t.shikata@tech.nflabs.jp::7cd987e3-6dfc-432d-9c3e-01d53dcaf7a6" providerId="AD" clId="Web-{97F2EAEA-B498-4B15-ADA3-89FE1CCF56C4}" dt="2021-09-29T10:37:36.906" v="199" actId="1076"/>
      <pc:docMkLst>
        <pc:docMk/>
      </pc:docMkLst>
      <pc:sldChg chg="addSp delSp modSp">
        <pc:chgData name="四方 寿樹" userId="S::t.shikata@tech.nflabs.jp::7cd987e3-6dfc-432d-9c3e-01d53dcaf7a6" providerId="AD" clId="Web-{97F2EAEA-B498-4B15-ADA3-89FE1CCF56C4}" dt="2021-09-29T09:56:24.474" v="110" actId="20577"/>
        <pc:sldMkLst>
          <pc:docMk/>
          <pc:sldMk cId="3686128678" sldId="256"/>
        </pc:sldMkLst>
        <pc:spChg chg="mod">
          <ac:chgData name="四方 寿樹" userId="S::t.shikata@tech.nflabs.jp::7cd987e3-6dfc-432d-9c3e-01d53dcaf7a6" providerId="AD" clId="Web-{97F2EAEA-B498-4B15-ADA3-89FE1CCF56C4}" dt="2021-09-29T09:55:04.488" v="101" actId="20577"/>
          <ac:spMkLst>
            <pc:docMk/>
            <pc:sldMk cId="3686128678" sldId="256"/>
            <ac:spMk id="6" creationId="{43EEE328-0159-4034-AAE0-5230B4E7CF04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4:47.347" v="98" actId="20577"/>
          <ac:spMkLst>
            <pc:docMk/>
            <pc:sldMk cId="3686128678" sldId="256"/>
            <ac:spMk id="11" creationId="{3866C7B1-CC46-4D7A-B4E6-2C5A29B59CBD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4:53.706" v="99" actId="20577"/>
          <ac:spMkLst>
            <pc:docMk/>
            <pc:sldMk cId="3686128678" sldId="256"/>
            <ac:spMk id="13" creationId="{72B7D378-D3FB-43EA-8D90-8F4322FC1859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4:58.097" v="100" actId="20577"/>
          <ac:spMkLst>
            <pc:docMk/>
            <pc:sldMk cId="3686128678" sldId="256"/>
            <ac:spMk id="42" creationId="{31820D6C-1F37-4DAF-A1CA-9A033FF00294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5:22.988" v="103" actId="20577"/>
          <ac:spMkLst>
            <pc:docMk/>
            <pc:sldMk cId="3686128678" sldId="256"/>
            <ac:spMk id="48" creationId="{159EA4B5-7273-4762-BEC3-94321A075CE9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5:13.707" v="102" actId="20577"/>
          <ac:spMkLst>
            <pc:docMk/>
            <pc:sldMk cId="3686128678" sldId="256"/>
            <ac:spMk id="77" creationId="{49F42B3F-6412-4FC3-9CA3-93F8659704D7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5:28.691" v="104" actId="20577"/>
          <ac:spMkLst>
            <pc:docMk/>
            <pc:sldMk cId="3686128678" sldId="256"/>
            <ac:spMk id="78" creationId="{FC3EEE6B-48BC-4DB0-9B59-FD7A48FE5FB4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5:33.848" v="105" actId="20577"/>
          <ac:spMkLst>
            <pc:docMk/>
            <pc:sldMk cId="3686128678" sldId="256"/>
            <ac:spMk id="86" creationId="{DA9F11EB-3FD2-4B16-B8E3-1599DE2425FD}"/>
          </ac:spMkLst>
        </pc:spChg>
        <pc:spChg chg="del mod">
          <ac:chgData name="四方 寿樹" userId="S::t.shikata@tech.nflabs.jp::7cd987e3-6dfc-432d-9c3e-01d53dcaf7a6" providerId="AD" clId="Web-{97F2EAEA-B498-4B15-ADA3-89FE1CCF56C4}" dt="2021-09-29T09:56:01.958" v="107"/>
          <ac:spMkLst>
            <pc:docMk/>
            <pc:sldMk cId="3686128678" sldId="256"/>
            <ac:spMk id="87" creationId="{67B23F13-A883-4D67-A4F1-7E2D124A26A3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6:10.708" v="109" actId="20577"/>
          <ac:spMkLst>
            <pc:docMk/>
            <pc:sldMk cId="3686128678" sldId="256"/>
            <ac:spMk id="88" creationId="{4583088E-9D96-43B1-B75A-DCD7717295FC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6:24.474" v="110" actId="20577"/>
          <ac:spMkLst>
            <pc:docMk/>
            <pc:sldMk cId="3686128678" sldId="256"/>
            <ac:spMk id="90" creationId="{4C6DF547-2312-4662-9E3B-418321568D8F}"/>
          </ac:spMkLst>
        </pc:spChg>
        <pc:picChg chg="add del mod">
          <ac:chgData name="四方 寿樹" userId="S::t.shikata@tech.nflabs.jp::7cd987e3-6dfc-432d-9c3e-01d53dcaf7a6" providerId="AD" clId="Web-{97F2EAEA-B498-4B15-ADA3-89FE1CCF56C4}" dt="2021-09-29T08:58:17.052" v="9"/>
          <ac:picMkLst>
            <pc:docMk/>
            <pc:sldMk cId="3686128678" sldId="256"/>
            <ac:picMk id="9" creationId="{4CA237B2-642A-4B4A-B72C-5D17E801E353}"/>
          </ac:picMkLst>
        </pc:picChg>
        <pc:picChg chg="add mod">
          <ac:chgData name="四方 寿樹" userId="S::t.shikata@tech.nflabs.jp::7cd987e3-6dfc-432d-9c3e-01d53dcaf7a6" providerId="AD" clId="Web-{97F2EAEA-B498-4B15-ADA3-89FE1CCF56C4}" dt="2021-09-29T09:00:12.508" v="24" actId="14100"/>
          <ac:picMkLst>
            <pc:docMk/>
            <pc:sldMk cId="3686128678" sldId="256"/>
            <ac:picMk id="10" creationId="{B97087E8-C2FB-407E-BB7B-2C9BCAD0F39E}"/>
          </ac:picMkLst>
        </pc:picChg>
        <pc:picChg chg="add mod">
          <ac:chgData name="四方 寿樹" userId="S::t.shikata@tech.nflabs.jp::7cd987e3-6dfc-432d-9c3e-01d53dcaf7a6" providerId="AD" clId="Web-{97F2EAEA-B498-4B15-ADA3-89FE1CCF56C4}" dt="2021-09-29T09:00:20.883" v="27" actId="1076"/>
          <ac:picMkLst>
            <pc:docMk/>
            <pc:sldMk cId="3686128678" sldId="256"/>
            <ac:picMk id="12" creationId="{DF11B49A-D021-4140-92DF-EFAF142FE889}"/>
          </ac:picMkLst>
        </pc:picChg>
        <pc:picChg chg="add del mod">
          <ac:chgData name="四方 寿樹" userId="S::t.shikata@tech.nflabs.jp::7cd987e3-6dfc-432d-9c3e-01d53dcaf7a6" providerId="AD" clId="Web-{97F2EAEA-B498-4B15-ADA3-89FE1CCF56C4}" dt="2021-09-29T09:02:29.277" v="30"/>
          <ac:picMkLst>
            <pc:docMk/>
            <pc:sldMk cId="3686128678" sldId="256"/>
            <ac:picMk id="23" creationId="{50DCBF03-DC2A-4EBA-A151-931CAB46F630}"/>
          </ac:picMkLst>
        </pc:picChg>
        <pc:picChg chg="add mod">
          <ac:chgData name="四方 寿樹" userId="S::t.shikata@tech.nflabs.jp::7cd987e3-6dfc-432d-9c3e-01d53dcaf7a6" providerId="AD" clId="Web-{97F2EAEA-B498-4B15-ADA3-89FE1CCF56C4}" dt="2021-09-29T09:04:07.623" v="40" actId="1076"/>
          <ac:picMkLst>
            <pc:docMk/>
            <pc:sldMk cId="3686128678" sldId="256"/>
            <ac:picMk id="24" creationId="{22E979B5-390E-4AB3-B362-76EF10B6EB58}"/>
          </ac:picMkLst>
        </pc:picChg>
        <pc:picChg chg="add mod">
          <ac:chgData name="四方 寿樹" userId="S::t.shikata@tech.nflabs.jp::7cd987e3-6dfc-432d-9c3e-01d53dcaf7a6" providerId="AD" clId="Web-{97F2EAEA-B498-4B15-ADA3-89FE1CCF56C4}" dt="2021-09-29T09:04:05.154" v="39" actId="1076"/>
          <ac:picMkLst>
            <pc:docMk/>
            <pc:sldMk cId="3686128678" sldId="256"/>
            <ac:picMk id="41" creationId="{CD74F904-48F0-4482-A128-EAB9CD20D6A6}"/>
          </ac:picMkLst>
        </pc:picChg>
        <pc:picChg chg="add mod">
          <ac:chgData name="四方 寿樹" userId="S::t.shikata@tech.nflabs.jp::7cd987e3-6dfc-432d-9c3e-01d53dcaf7a6" providerId="AD" clId="Web-{97F2EAEA-B498-4B15-ADA3-89FE1CCF56C4}" dt="2021-09-29T09:05:24.718" v="43" actId="1076"/>
          <ac:picMkLst>
            <pc:docMk/>
            <pc:sldMk cId="3686128678" sldId="256"/>
            <ac:picMk id="51" creationId="{6D374278-70E7-4E65-A7A0-5A0F3BFB9BE7}"/>
          </ac:picMkLst>
        </pc:picChg>
        <pc:picChg chg="add mod ord">
          <ac:chgData name="四方 寿樹" userId="S::t.shikata@tech.nflabs.jp::7cd987e3-6dfc-432d-9c3e-01d53dcaf7a6" providerId="AD" clId="Web-{97F2EAEA-B498-4B15-ADA3-89FE1CCF56C4}" dt="2021-09-29T09:06:30.173" v="50" actId="1076"/>
          <ac:picMkLst>
            <pc:docMk/>
            <pc:sldMk cId="3686128678" sldId="256"/>
            <ac:picMk id="55" creationId="{1633AE70-7F41-49AE-8A8E-5DCAFC410BCD}"/>
          </ac:picMkLst>
        </pc:picChg>
        <pc:picChg chg="add mod">
          <ac:chgData name="四方 寿樹" userId="S::t.shikata@tech.nflabs.jp::7cd987e3-6dfc-432d-9c3e-01d53dcaf7a6" providerId="AD" clId="Web-{97F2EAEA-B498-4B15-ADA3-89FE1CCF56C4}" dt="2021-09-29T09:36:07.603" v="59" actId="14100"/>
          <ac:picMkLst>
            <pc:docMk/>
            <pc:sldMk cId="3686128678" sldId="256"/>
            <ac:picMk id="79" creationId="{565295FB-398A-44AD-8EAA-57D3D449CCD5}"/>
          </ac:picMkLst>
        </pc:picChg>
        <pc:picChg chg="add mod">
          <ac:chgData name="四方 寿樹" userId="S::t.shikata@tech.nflabs.jp::7cd987e3-6dfc-432d-9c3e-01d53dcaf7a6" providerId="AD" clId="Web-{97F2EAEA-B498-4B15-ADA3-89FE1CCF56C4}" dt="2021-09-29T09:36:59.104" v="62" actId="1076"/>
          <ac:picMkLst>
            <pc:docMk/>
            <pc:sldMk cId="3686128678" sldId="256"/>
            <ac:picMk id="80" creationId="{714EE79D-CFEA-4D2F-B4FE-E583FFC36A32}"/>
          </ac:picMkLst>
        </pc:picChg>
        <pc:cxnChg chg="add mod">
          <ac:chgData name="四方 寿樹" userId="S::t.shikata@tech.nflabs.jp::7cd987e3-6dfc-432d-9c3e-01d53dcaf7a6" providerId="AD" clId="Web-{97F2EAEA-B498-4B15-ADA3-89FE1CCF56C4}" dt="2021-09-29T09:38:55.216" v="76"/>
          <ac:cxnSpMkLst>
            <pc:docMk/>
            <pc:sldMk cId="3686128678" sldId="256"/>
            <ac:cxnSpMk id="82" creationId="{5242A5AB-3A1E-47F0-9A15-743566EB7B92}"/>
          </ac:cxnSpMkLst>
        </pc:cxnChg>
      </pc:sldChg>
      <pc:sldChg chg="addSp delSp modSp">
        <pc:chgData name="四方 寿樹" userId="S::t.shikata@tech.nflabs.jp::7cd987e3-6dfc-432d-9c3e-01d53dcaf7a6" providerId="AD" clId="Web-{97F2EAEA-B498-4B15-ADA3-89FE1CCF56C4}" dt="2021-09-29T09:56:56.803" v="116" actId="20577"/>
        <pc:sldMkLst>
          <pc:docMk/>
          <pc:sldMk cId="2496176094" sldId="258"/>
        </pc:sldMkLst>
        <pc:spChg chg="mod">
          <ac:chgData name="四方 寿樹" userId="S::t.shikata@tech.nflabs.jp::7cd987e3-6dfc-432d-9c3e-01d53dcaf7a6" providerId="AD" clId="Web-{97F2EAEA-B498-4B15-ADA3-89FE1CCF56C4}" dt="2021-09-29T09:56:34.380" v="111" actId="20577"/>
          <ac:spMkLst>
            <pc:docMk/>
            <pc:sldMk cId="2496176094" sldId="258"/>
            <ac:spMk id="5" creationId="{77059607-8B90-4DBE-8D62-B7FE5BF68708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6:39.099" v="112" actId="20577"/>
          <ac:spMkLst>
            <pc:docMk/>
            <pc:sldMk cId="2496176094" sldId="258"/>
            <ac:spMk id="43" creationId="{53E6DF0B-E08D-482D-968D-3F05A30DD91F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6:43.146" v="113" actId="20577"/>
          <ac:spMkLst>
            <pc:docMk/>
            <pc:sldMk cId="2496176094" sldId="258"/>
            <ac:spMk id="44" creationId="{168CF205-1B47-402D-A918-009E5D2C3121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6:47.849" v="114" actId="20577"/>
          <ac:spMkLst>
            <pc:docMk/>
            <pc:sldMk cId="2496176094" sldId="258"/>
            <ac:spMk id="48" creationId="{DD74DEB0-EB4C-45B0-A15C-B20E97E52F6B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6:51.818" v="115" actId="20577"/>
          <ac:spMkLst>
            <pc:docMk/>
            <pc:sldMk cId="2496176094" sldId="258"/>
            <ac:spMk id="49" creationId="{E18E69C3-0471-4730-B6F8-13AF7568963A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6:56.803" v="116" actId="20577"/>
          <ac:spMkLst>
            <pc:docMk/>
            <pc:sldMk cId="2496176094" sldId="258"/>
            <ac:spMk id="50" creationId="{0AE62969-72CC-4ACE-9211-96B3DE4351F0}"/>
          </ac:spMkLst>
        </pc:spChg>
        <pc:picChg chg="add del mod">
          <ac:chgData name="四方 寿樹" userId="S::t.shikata@tech.nflabs.jp::7cd987e3-6dfc-432d-9c3e-01d53dcaf7a6" providerId="AD" clId="Web-{97F2EAEA-B498-4B15-ADA3-89FE1CCF56C4}" dt="2021-09-29T08:54:27.375" v="2"/>
          <ac:picMkLst>
            <pc:docMk/>
            <pc:sldMk cId="2496176094" sldId="258"/>
            <ac:picMk id="12" creationId="{A22C3DD9-A97E-416C-A2A8-FC23313848A8}"/>
          </ac:picMkLst>
        </pc:picChg>
        <pc:picChg chg="add mod">
          <ac:chgData name="四方 寿樹" userId="S::t.shikata@tech.nflabs.jp::7cd987e3-6dfc-432d-9c3e-01d53dcaf7a6" providerId="AD" clId="Web-{97F2EAEA-B498-4B15-ADA3-89FE1CCF56C4}" dt="2021-09-29T08:55:11.830" v="6" actId="14100"/>
          <ac:picMkLst>
            <pc:docMk/>
            <pc:sldMk cId="2496176094" sldId="258"/>
            <ac:picMk id="13" creationId="{ABC43993-DD57-493D-8A68-A0F0C66E9BC4}"/>
          </ac:picMkLst>
        </pc:picChg>
        <pc:picChg chg="mod">
          <ac:chgData name="四方 寿樹" userId="S::t.shikata@tech.nflabs.jp::7cd987e3-6dfc-432d-9c3e-01d53dcaf7a6" providerId="AD" clId="Web-{97F2EAEA-B498-4B15-ADA3-89FE1CCF56C4}" dt="2021-09-29T09:38:37.934" v="74" actId="14100"/>
          <ac:picMkLst>
            <pc:docMk/>
            <pc:sldMk cId="2496176094" sldId="258"/>
            <ac:picMk id="17" creationId="{CFDB5E44-3461-4317-AA2B-DEB6BA3D80BC}"/>
          </ac:picMkLst>
        </pc:picChg>
        <pc:picChg chg="add del mod">
          <ac:chgData name="四方 寿樹" userId="S::t.shikata@tech.nflabs.jp::7cd987e3-6dfc-432d-9c3e-01d53dcaf7a6" providerId="AD" clId="Web-{97F2EAEA-B498-4B15-ADA3-89FE1CCF56C4}" dt="2021-09-29T09:41:45.360" v="80"/>
          <ac:picMkLst>
            <pc:docMk/>
            <pc:sldMk cId="2496176094" sldId="258"/>
            <ac:picMk id="18" creationId="{930FFC32-5499-4502-A672-63858C5ACD72}"/>
          </ac:picMkLst>
        </pc:picChg>
        <pc:picChg chg="add del">
          <ac:chgData name="四方 寿樹" userId="S::t.shikata@tech.nflabs.jp::7cd987e3-6dfc-432d-9c3e-01d53dcaf7a6" providerId="AD" clId="Web-{97F2EAEA-B498-4B15-ADA3-89FE1CCF56C4}" dt="2021-09-29T09:23:42.883" v="52"/>
          <ac:picMkLst>
            <pc:docMk/>
            <pc:sldMk cId="2496176094" sldId="258"/>
            <ac:picMk id="51" creationId="{4521969A-3456-482E-8A02-B50004055852}"/>
          </ac:picMkLst>
        </pc:picChg>
      </pc:sldChg>
      <pc:sldChg chg="addSp modSp">
        <pc:chgData name="四方 寿樹" userId="S::t.shikata@tech.nflabs.jp::7cd987e3-6dfc-432d-9c3e-01d53dcaf7a6" providerId="AD" clId="Web-{97F2EAEA-B498-4B15-ADA3-89FE1CCF56C4}" dt="2021-09-29T10:09:18.350" v="155"/>
        <pc:sldMkLst>
          <pc:docMk/>
          <pc:sldMk cId="4287969529" sldId="260"/>
        </pc:sldMkLst>
        <pc:spChg chg="add mod">
          <ac:chgData name="四方 寿樹" userId="S::t.shikata@tech.nflabs.jp::7cd987e3-6dfc-432d-9c3e-01d53dcaf7a6" providerId="AD" clId="Web-{97F2EAEA-B498-4B15-ADA3-89FE1CCF56C4}" dt="2021-09-29T09:54:36.143" v="97" actId="20577"/>
          <ac:spMkLst>
            <pc:docMk/>
            <pc:sldMk cId="4287969529" sldId="260"/>
            <ac:spMk id="3" creationId="{62729D41-16AB-4FD5-B84F-898C1FDC58A9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4:09.252" v="95" actId="20577"/>
          <ac:spMkLst>
            <pc:docMk/>
            <pc:sldMk cId="4287969529" sldId="260"/>
            <ac:spMk id="5" creationId="{4EE3EEEF-2612-4FB9-9515-1003EFE788A6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8:24.617" v="124" actId="20577"/>
          <ac:spMkLst>
            <pc:docMk/>
            <pc:sldMk cId="4287969529" sldId="260"/>
            <ac:spMk id="8" creationId="{F973F49D-FC6A-4B9B-9A85-66438AB4E524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7:32.069" v="117" actId="20577"/>
          <ac:spMkLst>
            <pc:docMk/>
            <pc:sldMk cId="4287969529" sldId="260"/>
            <ac:spMk id="53" creationId="{503E35E3-DD61-4FF8-B41A-4345610288AE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4:16.065" v="96" actId="20577"/>
          <ac:spMkLst>
            <pc:docMk/>
            <pc:sldMk cId="4287969529" sldId="260"/>
            <ac:spMk id="54" creationId="{333E3E9C-3AB2-4C0F-98CE-83615786C0B0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7:42.585" v="118" actId="20577"/>
          <ac:spMkLst>
            <pc:docMk/>
            <pc:sldMk cId="4287969529" sldId="260"/>
            <ac:spMk id="55" creationId="{63E22EDA-D7CA-481B-AAE7-1C0F8BF552ED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7:48.335" v="119" actId="20577"/>
          <ac:spMkLst>
            <pc:docMk/>
            <pc:sldMk cId="4287969529" sldId="260"/>
            <ac:spMk id="56" creationId="{953914D6-6A27-4B5B-962A-C77744F137F8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2:25.062" v="86" actId="20577"/>
          <ac:spMkLst>
            <pc:docMk/>
            <pc:sldMk cId="4287969529" sldId="260"/>
            <ac:spMk id="57" creationId="{6DD35F5E-BD33-447C-AB68-E711FAA45351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7:55.195" v="120" actId="20577"/>
          <ac:spMkLst>
            <pc:docMk/>
            <pc:sldMk cId="4287969529" sldId="260"/>
            <ac:spMk id="74" creationId="{FB954C9A-EB0A-4E15-91BE-0CB50A41CA99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8:03.445" v="121" actId="20577"/>
          <ac:spMkLst>
            <pc:docMk/>
            <pc:sldMk cId="4287969529" sldId="260"/>
            <ac:spMk id="75" creationId="{E8CB3D33-EFA3-4DDB-9B23-47163165005F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8:09.195" v="122" actId="20577"/>
          <ac:spMkLst>
            <pc:docMk/>
            <pc:sldMk cId="4287969529" sldId="260"/>
            <ac:spMk id="76" creationId="{A111A5E4-3B67-4DC8-9359-14534916C833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8:19.851" v="123" actId="20577"/>
          <ac:spMkLst>
            <pc:docMk/>
            <pc:sldMk cId="4287969529" sldId="260"/>
            <ac:spMk id="77" creationId="{B41D4CA9-FCFC-4BC6-8DD9-DD8492146C52}"/>
          </ac:spMkLst>
        </pc:spChg>
        <pc:spChg chg="mod">
          <ac:chgData name="四方 寿樹" userId="S::t.shikata@tech.nflabs.jp::7cd987e3-6dfc-432d-9c3e-01d53dcaf7a6" providerId="AD" clId="Web-{97F2EAEA-B498-4B15-ADA3-89FE1CCF56C4}" dt="2021-09-29T09:58:32.789" v="125" actId="20577"/>
          <ac:spMkLst>
            <pc:docMk/>
            <pc:sldMk cId="4287969529" sldId="260"/>
            <ac:spMk id="78" creationId="{00F8E86C-43C9-45ED-B266-CFDECC2707AB}"/>
          </ac:spMkLst>
        </pc:spChg>
        <pc:picChg chg="add mod">
          <ac:chgData name="四方 寿樹" userId="S::t.shikata@tech.nflabs.jp::7cd987e3-6dfc-432d-9c3e-01d53dcaf7a6" providerId="AD" clId="Web-{97F2EAEA-B498-4B15-ADA3-89FE1CCF56C4}" dt="2021-09-29T10:02:49.279" v="139" actId="1076"/>
          <ac:picMkLst>
            <pc:docMk/>
            <pc:sldMk cId="4287969529" sldId="260"/>
            <ac:picMk id="13" creationId="{B59F6566-596E-4077-8E7E-8F86C95500F8}"/>
          </ac:picMkLst>
        </pc:picChg>
        <pc:picChg chg="add mod">
          <ac:chgData name="四方 寿樹" userId="S::t.shikata@tech.nflabs.jp::7cd987e3-6dfc-432d-9c3e-01d53dcaf7a6" providerId="AD" clId="Web-{97F2EAEA-B498-4B15-ADA3-89FE1CCF56C4}" dt="2021-09-29T10:02:47.232" v="138" actId="1076"/>
          <ac:picMkLst>
            <pc:docMk/>
            <pc:sldMk cId="4287969529" sldId="260"/>
            <ac:picMk id="15" creationId="{ABF1FEAB-90DD-4C11-A4AC-D271E0E0C9EC}"/>
          </ac:picMkLst>
        </pc:picChg>
        <pc:picChg chg="add mod">
          <ac:chgData name="四方 寿樹" userId="S::t.shikata@tech.nflabs.jp::7cd987e3-6dfc-432d-9c3e-01d53dcaf7a6" providerId="AD" clId="Web-{97F2EAEA-B498-4B15-ADA3-89FE1CCF56C4}" dt="2021-09-29T10:03:59.203" v="145" actId="1076"/>
          <ac:picMkLst>
            <pc:docMk/>
            <pc:sldMk cId="4287969529" sldId="260"/>
            <ac:picMk id="21" creationId="{1A8BF7A7-A13E-4CED-8132-4705FBC97AE7}"/>
          </ac:picMkLst>
        </pc:picChg>
        <pc:picChg chg="add mod ord">
          <ac:chgData name="四方 寿樹" userId="S::t.shikata@tech.nflabs.jp::7cd987e3-6dfc-432d-9c3e-01d53dcaf7a6" providerId="AD" clId="Web-{97F2EAEA-B498-4B15-ADA3-89FE1CCF56C4}" dt="2021-09-29T10:09:18.350" v="155"/>
          <ac:picMkLst>
            <pc:docMk/>
            <pc:sldMk cId="4287969529" sldId="260"/>
            <ac:picMk id="26" creationId="{A4029D78-E854-4E32-8B8C-D69966C551D8}"/>
          </ac:picMkLst>
        </pc:picChg>
        <pc:picChg chg="add mod">
          <ac:chgData name="四方 寿樹" userId="S::t.shikata@tech.nflabs.jp::7cd987e3-6dfc-432d-9c3e-01d53dcaf7a6" providerId="AD" clId="Web-{97F2EAEA-B498-4B15-ADA3-89FE1CCF56C4}" dt="2021-09-29T10:09:13.366" v="154" actId="1076"/>
          <ac:picMkLst>
            <pc:docMk/>
            <pc:sldMk cId="4287969529" sldId="260"/>
            <ac:picMk id="28" creationId="{3A0B6047-383B-4853-9287-5CDBAF75C9CD}"/>
          </ac:picMkLst>
        </pc:picChg>
      </pc:sldChg>
      <pc:sldChg chg="modSp">
        <pc:chgData name="四方 寿樹" userId="S::t.shikata@tech.nflabs.jp::7cd987e3-6dfc-432d-9c3e-01d53dcaf7a6" providerId="AD" clId="Web-{97F2EAEA-B498-4B15-ADA3-89FE1CCF56C4}" dt="2021-09-29T10:25:00.967" v="157" actId="1076"/>
        <pc:sldMkLst>
          <pc:docMk/>
          <pc:sldMk cId="3363712627" sldId="262"/>
        </pc:sldMkLst>
        <pc:picChg chg="mod">
          <ac:chgData name="四方 寿樹" userId="S::t.shikata@tech.nflabs.jp::7cd987e3-6dfc-432d-9c3e-01d53dcaf7a6" providerId="AD" clId="Web-{97F2EAEA-B498-4B15-ADA3-89FE1CCF56C4}" dt="2021-09-29T10:25:00.967" v="157" actId="1076"/>
          <ac:picMkLst>
            <pc:docMk/>
            <pc:sldMk cId="3363712627" sldId="262"/>
            <ac:picMk id="11" creationId="{08D3347D-4EE5-46B5-9D0C-AD25DBE10748}"/>
          </ac:picMkLst>
        </pc:picChg>
      </pc:sldChg>
      <pc:sldChg chg="addSp modSp">
        <pc:chgData name="四方 寿樹" userId="S::t.shikata@tech.nflabs.jp::7cd987e3-6dfc-432d-9c3e-01d53dcaf7a6" providerId="AD" clId="Web-{97F2EAEA-B498-4B15-ADA3-89FE1CCF56C4}" dt="2021-09-29T10:37:36.906" v="199" actId="1076"/>
        <pc:sldMkLst>
          <pc:docMk/>
          <pc:sldMk cId="3156262337" sldId="263"/>
        </pc:sldMkLst>
        <pc:spChg chg="add mod">
          <ac:chgData name="四方 寿樹" userId="S::t.shikata@tech.nflabs.jp::7cd987e3-6dfc-432d-9c3e-01d53dcaf7a6" providerId="AD" clId="Web-{97F2EAEA-B498-4B15-ADA3-89FE1CCF56C4}" dt="2021-09-29T10:37:15.515" v="188" actId="1076"/>
          <ac:spMkLst>
            <pc:docMk/>
            <pc:sldMk cId="3156262337" sldId="263"/>
            <ac:spMk id="6" creationId="{09E9BD77-DD26-4344-A0F8-EE354B2D3363}"/>
          </ac:spMkLst>
        </pc:spChg>
        <pc:spChg chg="add mod">
          <ac:chgData name="四方 寿樹" userId="S::t.shikata@tech.nflabs.jp::7cd987e3-6dfc-432d-9c3e-01d53dcaf7a6" providerId="AD" clId="Web-{97F2EAEA-B498-4B15-ADA3-89FE1CCF56C4}" dt="2021-09-29T10:37:22.405" v="190" actId="1076"/>
          <ac:spMkLst>
            <pc:docMk/>
            <pc:sldMk cId="3156262337" sldId="263"/>
            <ac:spMk id="25" creationId="{1B4A191F-08B7-4659-93A1-4F23A6706201}"/>
          </ac:spMkLst>
        </pc:spChg>
        <pc:spChg chg="add mod">
          <ac:chgData name="四方 寿樹" userId="S::t.shikata@tech.nflabs.jp::7cd987e3-6dfc-432d-9c3e-01d53dcaf7a6" providerId="AD" clId="Web-{97F2EAEA-B498-4B15-ADA3-89FE1CCF56C4}" dt="2021-09-29T10:37:29.874" v="192" actId="1076"/>
          <ac:spMkLst>
            <pc:docMk/>
            <pc:sldMk cId="3156262337" sldId="263"/>
            <ac:spMk id="26" creationId="{359288B2-7507-4CE6-95C5-6DA2074F8C67}"/>
          </ac:spMkLst>
        </pc:spChg>
        <pc:spChg chg="add mod">
          <ac:chgData name="四方 寿樹" userId="S::t.shikata@tech.nflabs.jp::7cd987e3-6dfc-432d-9c3e-01d53dcaf7a6" providerId="AD" clId="Web-{97F2EAEA-B498-4B15-ADA3-89FE1CCF56C4}" dt="2021-09-29T10:37:36.906" v="199" actId="1076"/>
          <ac:spMkLst>
            <pc:docMk/>
            <pc:sldMk cId="3156262337" sldId="263"/>
            <ac:spMk id="27" creationId="{45D6EA85-8F68-4F4F-8229-E12677B7D18F}"/>
          </ac:spMkLst>
        </pc:spChg>
      </pc:sldChg>
    </pc:docChg>
  </pc:docChgLst>
  <pc:docChgLst>
    <pc:chgData name="弓削 大輝" userId="S::d.yuge@tech.nflabs.jp::2546ad83-91ff-48a1-bb85-27392591244e" providerId="AD" clId="Web-{9BFE02EF-19CA-93FD-B7B7-138E37A037F9}"/>
    <pc:docChg chg="modSld">
      <pc:chgData name="弓削 大輝" userId="S::d.yuge@tech.nflabs.jp::2546ad83-91ff-48a1-bb85-27392591244e" providerId="AD" clId="Web-{9BFE02EF-19CA-93FD-B7B7-138E37A037F9}" dt="2021-09-29T10:47:08.954" v="136" actId="1076"/>
      <pc:docMkLst>
        <pc:docMk/>
      </pc:docMkLst>
      <pc:sldChg chg="addSp delSp modSp">
        <pc:chgData name="弓削 大輝" userId="S::d.yuge@tech.nflabs.jp::2546ad83-91ff-48a1-bb85-27392591244e" providerId="AD" clId="Web-{9BFE02EF-19CA-93FD-B7B7-138E37A037F9}" dt="2021-09-29T09:59:16.623" v="45" actId="1076"/>
        <pc:sldMkLst>
          <pc:docMk/>
          <pc:sldMk cId="2496176094" sldId="258"/>
        </pc:sldMkLst>
        <pc:picChg chg="mod">
          <ac:chgData name="弓削 大輝" userId="S::d.yuge@tech.nflabs.jp::2546ad83-91ff-48a1-bb85-27392591244e" providerId="AD" clId="Web-{9BFE02EF-19CA-93FD-B7B7-138E37A037F9}" dt="2021-09-29T09:38:52.266" v="1" actId="14100"/>
          <ac:picMkLst>
            <pc:docMk/>
            <pc:sldMk cId="2496176094" sldId="258"/>
            <ac:picMk id="16" creationId="{AEC4A6F9-95B5-4A35-B3D8-898C12465F97}"/>
          </ac:picMkLst>
        </pc:picChg>
        <pc:picChg chg="mod">
          <ac:chgData name="弓削 大輝" userId="S::d.yuge@tech.nflabs.jp::2546ad83-91ff-48a1-bb85-27392591244e" providerId="AD" clId="Web-{9BFE02EF-19CA-93FD-B7B7-138E37A037F9}" dt="2021-09-29T09:38:57.157" v="3" actId="14100"/>
          <ac:picMkLst>
            <pc:docMk/>
            <pc:sldMk cId="2496176094" sldId="258"/>
            <ac:picMk id="17" creationId="{CFDB5E44-3461-4317-AA2B-DEB6BA3D80BC}"/>
          </ac:picMkLst>
        </pc:picChg>
        <pc:picChg chg="mod">
          <ac:chgData name="弓削 大輝" userId="S::d.yuge@tech.nflabs.jp::2546ad83-91ff-48a1-bb85-27392591244e" providerId="AD" clId="Web-{9BFE02EF-19CA-93FD-B7B7-138E37A037F9}" dt="2021-09-29T09:41:39.114" v="4" actId="1076"/>
          <ac:picMkLst>
            <pc:docMk/>
            <pc:sldMk cId="2496176094" sldId="258"/>
            <ac:picMk id="18" creationId="{930FFC32-5499-4502-A672-63858C5ACD72}"/>
          </ac:picMkLst>
        </pc:picChg>
        <pc:picChg chg="add del mod">
          <ac:chgData name="弓削 大輝" userId="S::d.yuge@tech.nflabs.jp::2546ad83-91ff-48a1-bb85-27392591244e" providerId="AD" clId="Web-{9BFE02EF-19CA-93FD-B7B7-138E37A037F9}" dt="2021-09-29T09:49:23.187" v="10"/>
          <ac:picMkLst>
            <pc:docMk/>
            <pc:sldMk cId="2496176094" sldId="258"/>
            <ac:picMk id="54" creationId="{813F5BEA-CC69-4C7E-A434-755F403B43E5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09:59:16.608" v="44" actId="1076"/>
          <ac:picMkLst>
            <pc:docMk/>
            <pc:sldMk cId="2496176094" sldId="258"/>
            <ac:picMk id="58" creationId="{BD4E6D86-7A7D-4DDD-BE22-376A6A0E7037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09:59:16.623" v="45" actId="1076"/>
          <ac:picMkLst>
            <pc:docMk/>
            <pc:sldMk cId="2496176094" sldId="258"/>
            <ac:picMk id="59" creationId="{AD1FBDFC-813E-429D-9FC8-CB1646E3D27F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09:51:25.252" v="27" actId="1076"/>
          <ac:picMkLst>
            <pc:docMk/>
            <pc:sldMk cId="2496176094" sldId="258"/>
            <ac:picMk id="61" creationId="{19BE5BC0-239E-45FD-A1E9-C36DC4025176}"/>
          </ac:picMkLst>
        </pc:picChg>
        <pc:picChg chg="add del mod modCrop">
          <ac:chgData name="弓削 大輝" userId="S::d.yuge@tech.nflabs.jp::2546ad83-91ff-48a1-bb85-27392591244e" providerId="AD" clId="Web-{9BFE02EF-19CA-93FD-B7B7-138E37A037F9}" dt="2021-09-29T09:52:00.503" v="32"/>
          <ac:picMkLst>
            <pc:docMk/>
            <pc:sldMk cId="2496176094" sldId="258"/>
            <ac:picMk id="62" creationId="{3931BFF0-EE3E-47C3-AC71-057843A8723C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09:59:02.123" v="43" actId="14100"/>
          <ac:picMkLst>
            <pc:docMk/>
            <pc:sldMk cId="2496176094" sldId="258"/>
            <ac:picMk id="63" creationId="{8D6FE87A-EC6A-4025-B88F-51888ACAF764}"/>
          </ac:picMkLst>
        </pc:picChg>
      </pc:sldChg>
      <pc:sldChg chg="addSp delSp modSp">
        <pc:chgData name="弓削 大輝" userId="S::d.yuge@tech.nflabs.jp::2546ad83-91ff-48a1-bb85-27392591244e" providerId="AD" clId="Web-{9BFE02EF-19CA-93FD-B7B7-138E37A037F9}" dt="2021-09-29T10:23:06.031" v="115" actId="1076"/>
        <pc:sldMkLst>
          <pc:docMk/>
          <pc:sldMk cId="4287969529" sldId="260"/>
        </pc:sldMkLst>
        <pc:picChg chg="add mod">
          <ac:chgData name="弓削 大輝" userId="S::d.yuge@tech.nflabs.jp::2546ad83-91ff-48a1-bb85-27392591244e" providerId="AD" clId="Web-{9BFE02EF-19CA-93FD-B7B7-138E37A037F9}" dt="2021-09-29T10:10:45.186" v="75" actId="1076"/>
          <ac:picMkLst>
            <pc:docMk/>
            <pc:sldMk cId="4287969529" sldId="260"/>
            <ac:picMk id="25" creationId="{A85CA23D-F3C4-4E16-8AF5-C3EF3BC40AD3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10:09:49.466" v="73" actId="1076"/>
          <ac:picMkLst>
            <pc:docMk/>
            <pc:sldMk cId="4287969529" sldId="260"/>
            <ac:picMk id="29" creationId="{8A7FA68D-DE72-4C54-9657-55665E1F4EFB}"/>
          </ac:picMkLst>
        </pc:picChg>
        <pc:picChg chg="add del mod">
          <ac:chgData name="弓削 大輝" userId="S::d.yuge@tech.nflabs.jp::2546ad83-91ff-48a1-bb85-27392591244e" providerId="AD" clId="Web-{9BFE02EF-19CA-93FD-B7B7-138E37A037F9}" dt="2021-09-29T10:17:46.992" v="83"/>
          <ac:picMkLst>
            <pc:docMk/>
            <pc:sldMk cId="4287969529" sldId="260"/>
            <ac:picMk id="79" creationId="{EE79630C-B2F5-4FBA-A0AC-5A4F3F71A7E2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10:21:44.857" v="99" actId="14100"/>
          <ac:picMkLst>
            <pc:docMk/>
            <pc:sldMk cId="4287969529" sldId="260"/>
            <ac:picMk id="80" creationId="{D7638722-3D3A-4DB5-A156-820DAB15C05E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10:23:06.031" v="115" actId="1076"/>
          <ac:picMkLst>
            <pc:docMk/>
            <pc:sldMk cId="4287969529" sldId="260"/>
            <ac:picMk id="81" creationId="{92C24B9E-A8EF-4A5A-A0F9-7030EA0F491B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10:22:16.795" v="110" actId="1076"/>
          <ac:picMkLst>
            <pc:docMk/>
            <pc:sldMk cId="4287969529" sldId="260"/>
            <ac:picMk id="82" creationId="{36829A8E-2791-477C-9EB9-48FE3A8A8241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10:22:55.765" v="114" actId="1076"/>
          <ac:picMkLst>
            <pc:docMk/>
            <pc:sldMk cId="4287969529" sldId="260"/>
            <ac:picMk id="83" creationId="{3A4D4A4E-6E02-4630-83C1-ECDB42B6ADA7}"/>
          </ac:picMkLst>
        </pc:picChg>
      </pc:sldChg>
      <pc:sldChg chg="addSp modSp">
        <pc:chgData name="弓削 大輝" userId="S::d.yuge@tech.nflabs.jp::2546ad83-91ff-48a1-bb85-27392591244e" providerId="AD" clId="Web-{9BFE02EF-19CA-93FD-B7B7-138E37A037F9}" dt="2021-09-29T10:05:40.273" v="59" actId="1076"/>
        <pc:sldMkLst>
          <pc:docMk/>
          <pc:sldMk cId="3363712627" sldId="262"/>
        </pc:sldMkLst>
        <pc:picChg chg="add mod">
          <ac:chgData name="弓削 大輝" userId="S::d.yuge@tech.nflabs.jp::2546ad83-91ff-48a1-bb85-27392591244e" providerId="AD" clId="Web-{9BFE02EF-19CA-93FD-B7B7-138E37A037F9}" dt="2021-09-29T10:05:16.366" v="51" actId="1076"/>
          <ac:picMkLst>
            <pc:docMk/>
            <pc:sldMk cId="3363712627" sldId="262"/>
            <ac:picMk id="10" creationId="{482BBB8A-6EE1-446E-BBC3-89E76B1D4961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10:05:40.273" v="59" actId="1076"/>
          <ac:picMkLst>
            <pc:docMk/>
            <pc:sldMk cId="3363712627" sldId="262"/>
            <ac:picMk id="11" creationId="{08D3347D-4EE5-46B5-9D0C-AD25DBE10748}"/>
          </ac:picMkLst>
        </pc:picChg>
      </pc:sldChg>
      <pc:sldChg chg="addSp modSp">
        <pc:chgData name="弓削 大輝" userId="S::d.yuge@tech.nflabs.jp::2546ad83-91ff-48a1-bb85-27392591244e" providerId="AD" clId="Web-{9BFE02EF-19CA-93FD-B7B7-138E37A037F9}" dt="2021-09-29T10:47:08.954" v="136" actId="1076"/>
        <pc:sldMkLst>
          <pc:docMk/>
          <pc:sldMk cId="3156262337" sldId="263"/>
        </pc:sldMkLst>
        <pc:picChg chg="add mod">
          <ac:chgData name="弓削 大輝" userId="S::d.yuge@tech.nflabs.jp::2546ad83-91ff-48a1-bb85-27392591244e" providerId="AD" clId="Web-{9BFE02EF-19CA-93FD-B7B7-138E37A037F9}" dt="2021-09-29T10:38:16.785" v="129" actId="14100"/>
          <ac:picMkLst>
            <pc:docMk/>
            <pc:sldMk cId="3156262337" sldId="263"/>
            <ac:picMk id="15" creationId="{A07F3C6F-677F-4D2F-9147-8CEF232699FE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10:38:07.504" v="127" actId="1076"/>
          <ac:picMkLst>
            <pc:docMk/>
            <pc:sldMk cId="3156262337" sldId="263"/>
            <ac:picMk id="17" creationId="{CA845035-37F9-4AE9-BE05-F9BBB68B2827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10:41:59.056" v="133" actId="1076"/>
          <ac:picMkLst>
            <pc:docMk/>
            <pc:sldMk cId="3156262337" sldId="263"/>
            <ac:picMk id="34" creationId="{85485B81-544B-4133-81A8-16D73F81D518}"/>
          </ac:picMkLst>
        </pc:picChg>
        <pc:picChg chg="add mod">
          <ac:chgData name="弓削 大輝" userId="S::d.yuge@tech.nflabs.jp::2546ad83-91ff-48a1-bb85-27392591244e" providerId="AD" clId="Web-{9BFE02EF-19CA-93FD-B7B7-138E37A037F9}" dt="2021-09-29T10:47:08.954" v="136" actId="1076"/>
          <ac:picMkLst>
            <pc:docMk/>
            <pc:sldMk cId="3156262337" sldId="263"/>
            <ac:picMk id="37" creationId="{89AD86D7-0728-4570-9C1B-FA671824F271}"/>
          </ac:picMkLst>
        </pc:picChg>
        <pc:picChg chg="add">
          <ac:chgData name="弓削 大輝" userId="S::d.yuge@tech.nflabs.jp::2546ad83-91ff-48a1-bb85-27392591244e" providerId="AD" clId="Web-{9BFE02EF-19CA-93FD-B7B7-138E37A037F9}" dt="2021-09-29T10:47:05.110" v="135"/>
          <ac:picMkLst>
            <pc:docMk/>
            <pc:sldMk cId="3156262337" sldId="263"/>
            <ac:picMk id="39" creationId="{CDC0A05C-BEF6-4FB6-958F-49A089DCB3FF}"/>
          </ac:picMkLst>
        </pc:picChg>
      </pc:sldChg>
    </pc:docChg>
  </pc:docChgLst>
  <pc:docChgLst>
    <pc:chgData name="横手 宥則" userId="S::h.yokote@tech.nflabs.jp::25c0363d-9511-4122-b0a6-7e9411f48fb0" providerId="AD" clId="Web-{D58FD53F-8447-4486-8A81-4CAB2E3653A1}"/>
    <pc:docChg chg="modSld">
      <pc:chgData name="横手 宥則" userId="S::h.yokote@tech.nflabs.jp::25c0363d-9511-4122-b0a6-7e9411f48fb0" providerId="AD" clId="Web-{D58FD53F-8447-4486-8A81-4CAB2E3653A1}" dt="2021-09-27T11:01:45.099" v="38" actId="1076"/>
      <pc:docMkLst>
        <pc:docMk/>
      </pc:docMkLst>
      <pc:sldChg chg="addSp delSp modSp">
        <pc:chgData name="横手 宥則" userId="S::h.yokote@tech.nflabs.jp::25c0363d-9511-4122-b0a6-7e9411f48fb0" providerId="AD" clId="Web-{D58FD53F-8447-4486-8A81-4CAB2E3653A1}" dt="2021-09-27T11:01:45.099" v="38" actId="1076"/>
        <pc:sldMkLst>
          <pc:docMk/>
          <pc:sldMk cId="3686128678" sldId="256"/>
        </pc:sldMkLst>
        <pc:spChg chg="add mod">
          <ac:chgData name="横手 宥則" userId="S::h.yokote@tech.nflabs.jp::25c0363d-9511-4122-b0a6-7e9411f48fb0" providerId="AD" clId="Web-{D58FD53F-8447-4486-8A81-4CAB2E3653A1}" dt="2021-09-27T10:59:34.847" v="15" actId="1076"/>
          <ac:spMkLst>
            <pc:docMk/>
            <pc:sldMk cId="3686128678" sldId="256"/>
            <ac:spMk id="40" creationId="{68705F23-FB0E-45DD-B90D-0C3C1F677943}"/>
          </ac:spMkLst>
        </pc:spChg>
        <pc:spChg chg="add del">
          <ac:chgData name="横手 宥則" userId="S::h.yokote@tech.nflabs.jp::25c0363d-9511-4122-b0a6-7e9411f48fb0" providerId="AD" clId="Web-{D58FD53F-8447-4486-8A81-4CAB2E3653A1}" dt="2021-09-27T11:00:03.175" v="22"/>
          <ac:spMkLst>
            <pc:docMk/>
            <pc:sldMk cId="3686128678" sldId="256"/>
            <ac:spMk id="41" creationId="{E1ACAC8E-4C16-4CF3-9EA9-7C7D0092E9D8}"/>
          </ac:spMkLst>
        </pc:spChg>
        <pc:spChg chg="add mod">
          <ac:chgData name="横手 宥則" userId="S::h.yokote@tech.nflabs.jp::25c0363d-9511-4122-b0a6-7e9411f48fb0" providerId="AD" clId="Web-{D58FD53F-8447-4486-8A81-4CAB2E3653A1}" dt="2021-09-27T11:00:21.254" v="34" actId="20577"/>
          <ac:spMkLst>
            <pc:docMk/>
            <pc:sldMk cId="3686128678" sldId="256"/>
            <ac:spMk id="42" creationId="{31820D6C-1F37-4DAF-A1CA-9A033FF00294}"/>
          </ac:spMkLst>
        </pc:spChg>
        <pc:spChg chg="add mod">
          <ac:chgData name="横手 宥則" userId="S::h.yokote@tech.nflabs.jp::25c0363d-9511-4122-b0a6-7e9411f48fb0" providerId="AD" clId="Web-{D58FD53F-8447-4486-8A81-4CAB2E3653A1}" dt="2021-09-27T11:01:35.911" v="36" actId="1076"/>
          <ac:spMkLst>
            <pc:docMk/>
            <pc:sldMk cId="3686128678" sldId="256"/>
            <ac:spMk id="43" creationId="{0AD73147-66DE-4AEF-92CF-A7020C57A423}"/>
          </ac:spMkLst>
        </pc:spChg>
        <pc:spChg chg="add mod">
          <ac:chgData name="横手 宥則" userId="S::h.yokote@tech.nflabs.jp::25c0363d-9511-4122-b0a6-7e9411f48fb0" providerId="AD" clId="Web-{D58FD53F-8447-4486-8A81-4CAB2E3653A1}" dt="2021-09-27T11:01:45.099" v="38" actId="1076"/>
          <ac:spMkLst>
            <pc:docMk/>
            <pc:sldMk cId="3686128678" sldId="256"/>
            <ac:spMk id="44" creationId="{5D1C8B43-B1CB-42DA-B41A-65B875BA699D}"/>
          </ac:spMkLst>
        </pc:spChg>
        <pc:picChg chg="add del mod ord">
          <ac:chgData name="横手 宥則" userId="S::h.yokote@tech.nflabs.jp::25c0363d-9511-4122-b0a6-7e9411f48fb0" providerId="AD" clId="Web-{D58FD53F-8447-4486-8A81-4CAB2E3653A1}" dt="2021-09-27T10:59:55.878" v="20"/>
          <ac:picMkLst>
            <pc:docMk/>
            <pc:sldMk cId="3686128678" sldId="256"/>
            <ac:picMk id="6" creationId="{8A430FA1-FB56-447C-9001-6302E484A642}"/>
          </ac:picMkLst>
        </pc:picChg>
        <pc:picChg chg="ord">
          <ac:chgData name="横手 宥則" userId="S::h.yokote@tech.nflabs.jp::25c0363d-9511-4122-b0a6-7e9411f48fb0" providerId="AD" clId="Web-{D58FD53F-8447-4486-8A81-4CAB2E3653A1}" dt="2021-09-27T10:58:49.205" v="8"/>
          <ac:picMkLst>
            <pc:docMk/>
            <pc:sldMk cId="3686128678" sldId="256"/>
            <ac:picMk id="7" creationId="{64F93E5A-6C96-42DC-859F-00BE45767DC7}"/>
          </ac:picMkLst>
        </pc:picChg>
      </pc:sldChg>
    </pc:docChg>
  </pc:docChgLst>
  <pc:docChgLst>
    <pc:chgData name="遠藤 行人" userId="S::i.endo@tech.nflabs.jp::ae736c05-cb13-4d79-a8bb-526e4dbb1935" providerId="AD" clId="Web-{969E4923-8937-4529-828A-C5232245F746}"/>
    <pc:docChg chg="addSld delSld modSld">
      <pc:chgData name="遠藤 行人" userId="S::i.endo@tech.nflabs.jp::ae736c05-cb13-4d79-a8bb-526e4dbb1935" providerId="AD" clId="Web-{969E4923-8937-4529-828A-C5232245F746}" dt="2021-09-30T10:43:51.810" v="1330"/>
      <pc:docMkLst>
        <pc:docMk/>
      </pc:docMkLst>
      <pc:sldChg chg="addSp delSp modSp">
        <pc:chgData name="遠藤 行人" userId="S::i.endo@tech.nflabs.jp::ae736c05-cb13-4d79-a8bb-526e4dbb1935" providerId="AD" clId="Web-{969E4923-8937-4529-828A-C5232245F746}" dt="2021-09-30T09:24:27.681" v="397" actId="1076"/>
        <pc:sldMkLst>
          <pc:docMk/>
          <pc:sldMk cId="2496176094" sldId="258"/>
        </pc:sldMkLst>
        <pc:picChg chg="add mod">
          <ac:chgData name="遠藤 行人" userId="S::i.endo@tech.nflabs.jp::ae736c05-cb13-4d79-a8bb-526e4dbb1935" providerId="AD" clId="Web-{969E4923-8937-4529-828A-C5232245F746}" dt="2021-09-30T09:19:08.595" v="373" actId="1076"/>
          <ac:picMkLst>
            <pc:docMk/>
            <pc:sldMk cId="2496176094" sldId="258"/>
            <ac:picMk id="18" creationId="{9B911B7E-F98B-4BC4-A390-DF34E85B1F77}"/>
          </ac:picMkLst>
        </pc:picChg>
        <pc:picChg chg="add mod">
          <ac:chgData name="遠藤 行人" userId="S::i.endo@tech.nflabs.jp::ae736c05-cb13-4d79-a8bb-526e4dbb1935" providerId="AD" clId="Web-{969E4923-8937-4529-828A-C5232245F746}" dt="2021-09-30T09:20:59.489" v="382" actId="1076"/>
          <ac:picMkLst>
            <pc:docMk/>
            <pc:sldMk cId="2496176094" sldId="258"/>
            <ac:picMk id="52" creationId="{1A0F6A16-7F37-4517-9501-A2835206EA89}"/>
          </ac:picMkLst>
        </pc:picChg>
        <pc:picChg chg="del">
          <ac:chgData name="遠藤 行人" userId="S::i.endo@tech.nflabs.jp::ae736c05-cb13-4d79-a8bb-526e4dbb1935" providerId="AD" clId="Web-{969E4923-8937-4529-828A-C5232245F746}" dt="2021-09-30T09:18:49.767" v="363"/>
          <ac:picMkLst>
            <pc:docMk/>
            <pc:sldMk cId="2496176094" sldId="258"/>
            <ac:picMk id="53" creationId="{F7A9559F-D5B7-4449-8CA3-C8EB353D7205}"/>
          </ac:picMkLst>
        </pc:picChg>
        <pc:picChg chg="del mod">
          <ac:chgData name="遠藤 行人" userId="S::i.endo@tech.nflabs.jp::ae736c05-cb13-4d79-a8bb-526e4dbb1935" providerId="AD" clId="Web-{969E4923-8937-4529-828A-C5232245F746}" dt="2021-09-30T09:22:46.835" v="385"/>
          <ac:picMkLst>
            <pc:docMk/>
            <pc:sldMk cId="2496176094" sldId="258"/>
            <ac:picMk id="54" creationId="{AD81177A-10C9-46A6-B6F0-3152B329F429}"/>
          </ac:picMkLst>
        </pc:picChg>
        <pc:picChg chg="del">
          <ac:chgData name="遠藤 行人" userId="S::i.endo@tech.nflabs.jp::ae736c05-cb13-4d79-a8bb-526e4dbb1935" providerId="AD" clId="Web-{969E4923-8937-4529-828A-C5232245F746}" dt="2021-09-30T09:18:45.767" v="361"/>
          <ac:picMkLst>
            <pc:docMk/>
            <pc:sldMk cId="2496176094" sldId="258"/>
            <ac:picMk id="57" creationId="{8C97043D-7E45-4282-B5A2-465F95446840}"/>
          </ac:picMkLst>
        </pc:picChg>
        <pc:picChg chg="del">
          <ac:chgData name="遠藤 行人" userId="S::i.endo@tech.nflabs.jp::ae736c05-cb13-4d79-a8bb-526e4dbb1935" providerId="AD" clId="Web-{969E4923-8937-4529-828A-C5232245F746}" dt="2021-09-30T09:18:47.579" v="362"/>
          <ac:picMkLst>
            <pc:docMk/>
            <pc:sldMk cId="2496176094" sldId="258"/>
            <ac:picMk id="60" creationId="{F4D2F2BF-CC11-497D-8A4C-2DBECEA58307}"/>
          </ac:picMkLst>
        </pc:picChg>
        <pc:picChg chg="add del mod">
          <ac:chgData name="遠藤 行人" userId="S::i.endo@tech.nflabs.jp::ae736c05-cb13-4d79-a8bb-526e4dbb1935" providerId="AD" clId="Web-{969E4923-8937-4529-828A-C5232245F746}" dt="2021-09-30T09:22:56.085" v="390"/>
          <ac:picMkLst>
            <pc:docMk/>
            <pc:sldMk cId="2496176094" sldId="258"/>
            <ac:picMk id="62" creationId="{4DEE55A5-D242-4B69-BF08-8183EB6EA44B}"/>
          </ac:picMkLst>
        </pc:picChg>
        <pc:picChg chg="add mod">
          <ac:chgData name="遠藤 行人" userId="S::i.endo@tech.nflabs.jp::ae736c05-cb13-4d79-a8bb-526e4dbb1935" providerId="AD" clId="Web-{969E4923-8937-4529-828A-C5232245F746}" dt="2021-09-30T09:24:27.681" v="397" actId="1076"/>
          <ac:picMkLst>
            <pc:docMk/>
            <pc:sldMk cId="2496176094" sldId="258"/>
            <ac:picMk id="64" creationId="{2344EF49-6666-42FF-B725-01C1657B92A8}"/>
          </ac:picMkLst>
        </pc:picChg>
      </pc:sldChg>
      <pc:sldChg chg="addSp delSp modSp">
        <pc:chgData name="遠藤 行人" userId="S::i.endo@tech.nflabs.jp::ae736c05-cb13-4d79-a8bb-526e4dbb1935" providerId="AD" clId="Web-{969E4923-8937-4529-828A-C5232245F746}" dt="2021-09-30T10:06:53.321" v="1104" actId="1076"/>
        <pc:sldMkLst>
          <pc:docMk/>
          <pc:sldMk cId="3156262337" sldId="263"/>
        </pc:sldMkLst>
        <pc:spChg chg="del mod">
          <ac:chgData name="遠藤 行人" userId="S::i.endo@tech.nflabs.jp::ae736c05-cb13-4d79-a8bb-526e4dbb1935" providerId="AD" clId="Web-{969E4923-8937-4529-828A-C5232245F746}" dt="2021-09-30T08:48:33.052" v="34"/>
          <ac:spMkLst>
            <pc:docMk/>
            <pc:sldMk cId="3156262337" sldId="263"/>
            <ac:spMk id="6" creationId="{09E9BD77-DD26-4344-A0F8-EE354B2D3363}"/>
          </ac:spMkLst>
        </pc:spChg>
        <pc:spChg chg="mod">
          <ac:chgData name="遠藤 行人" userId="S::i.endo@tech.nflabs.jp::ae736c05-cb13-4d79-a8bb-526e4dbb1935" providerId="AD" clId="Web-{969E4923-8937-4529-828A-C5232245F746}" dt="2021-09-30T08:46:38.612" v="9" actId="20577"/>
          <ac:spMkLst>
            <pc:docMk/>
            <pc:sldMk cId="3156262337" sldId="263"/>
            <ac:spMk id="24" creationId="{F7BCD240-503F-4D3B-B903-24A3AC626207}"/>
          </ac:spMkLst>
        </pc:spChg>
        <pc:spChg chg="del">
          <ac:chgData name="遠藤 行人" userId="S::i.endo@tech.nflabs.jp::ae736c05-cb13-4d79-a8bb-526e4dbb1935" providerId="AD" clId="Web-{969E4923-8937-4529-828A-C5232245F746}" dt="2021-09-30T08:48:36.896" v="35"/>
          <ac:spMkLst>
            <pc:docMk/>
            <pc:sldMk cId="3156262337" sldId="263"/>
            <ac:spMk id="25" creationId="{1B4A191F-08B7-4659-93A1-4F23A6706201}"/>
          </ac:spMkLst>
        </pc:spChg>
        <pc:spChg chg="del">
          <ac:chgData name="遠藤 行人" userId="S::i.endo@tech.nflabs.jp::ae736c05-cb13-4d79-a8bb-526e4dbb1935" providerId="AD" clId="Web-{969E4923-8937-4529-828A-C5232245F746}" dt="2021-09-30T08:48:40.552" v="36"/>
          <ac:spMkLst>
            <pc:docMk/>
            <pc:sldMk cId="3156262337" sldId="263"/>
            <ac:spMk id="26" creationId="{359288B2-7507-4CE6-95C5-6DA2074F8C67}"/>
          </ac:spMkLst>
        </pc:spChg>
        <pc:spChg chg="del">
          <ac:chgData name="遠藤 行人" userId="S::i.endo@tech.nflabs.jp::ae736c05-cb13-4d79-a8bb-526e4dbb1935" providerId="AD" clId="Web-{969E4923-8937-4529-828A-C5232245F746}" dt="2021-09-30T08:48:43.990" v="37"/>
          <ac:spMkLst>
            <pc:docMk/>
            <pc:sldMk cId="3156262337" sldId="263"/>
            <ac:spMk id="27" creationId="{45D6EA85-8F68-4F4F-8229-E12677B7D18F}"/>
          </ac:spMkLst>
        </pc:spChg>
        <pc:spChg chg="mod">
          <ac:chgData name="遠藤 行人" userId="S::i.endo@tech.nflabs.jp::ae736c05-cb13-4d79-a8bb-526e4dbb1935" providerId="AD" clId="Web-{969E4923-8937-4529-828A-C5232245F746}" dt="2021-09-30T08:46:45.315" v="17" actId="20577"/>
          <ac:spMkLst>
            <pc:docMk/>
            <pc:sldMk cId="3156262337" sldId="263"/>
            <ac:spMk id="28" creationId="{07FA1668-6C1A-4BCE-A4DF-3B60282C4D34}"/>
          </ac:spMkLst>
        </pc:spChg>
        <pc:spChg chg="mod">
          <ac:chgData name="遠藤 行人" userId="S::i.endo@tech.nflabs.jp::ae736c05-cb13-4d79-a8bb-526e4dbb1935" providerId="AD" clId="Web-{969E4923-8937-4529-828A-C5232245F746}" dt="2021-09-30T08:46:52.815" v="19" actId="20577"/>
          <ac:spMkLst>
            <pc:docMk/>
            <pc:sldMk cId="3156262337" sldId="263"/>
            <ac:spMk id="30" creationId="{51C72C9B-9AEB-4749-A6A3-7380BCD1BD03}"/>
          </ac:spMkLst>
        </pc:spChg>
        <pc:spChg chg="mod">
          <ac:chgData name="遠藤 行人" userId="S::i.endo@tech.nflabs.jp::ae736c05-cb13-4d79-a8bb-526e4dbb1935" providerId="AD" clId="Web-{969E4923-8937-4529-828A-C5232245F746}" dt="2021-09-30T08:47:01.347" v="25" actId="20577"/>
          <ac:spMkLst>
            <pc:docMk/>
            <pc:sldMk cId="3156262337" sldId="263"/>
            <ac:spMk id="31" creationId="{7927B3AA-DCFB-4BD9-BCAE-EF164339DEFF}"/>
          </ac:spMkLst>
        </pc:spChg>
        <pc:spChg chg="add">
          <ac:chgData name="遠藤 行人" userId="S::i.endo@tech.nflabs.jp::ae736c05-cb13-4d79-a8bb-526e4dbb1935" providerId="AD" clId="Web-{969E4923-8937-4529-828A-C5232245F746}" dt="2021-09-30T09:12:59.008" v="348"/>
          <ac:spMkLst>
            <pc:docMk/>
            <pc:sldMk cId="3156262337" sldId="263"/>
            <ac:spMk id="33" creationId="{EBA36233-A2BE-4AA5-9A82-BE00DDB87359}"/>
          </ac:spMkLst>
        </pc:spChg>
        <pc:spChg chg="mod">
          <ac:chgData name="遠藤 行人" userId="S::i.endo@tech.nflabs.jp::ae736c05-cb13-4d79-a8bb-526e4dbb1935" providerId="AD" clId="Web-{969E4923-8937-4529-828A-C5232245F746}" dt="2021-09-30T10:06:46.102" v="1101" actId="20577"/>
          <ac:spMkLst>
            <pc:docMk/>
            <pc:sldMk cId="3156262337" sldId="263"/>
            <ac:spMk id="47" creationId="{1950D9D6-02A1-4824-B3FF-0F903F3B7690}"/>
          </ac:spMkLst>
        </pc:spChg>
        <pc:spChg chg="mod">
          <ac:chgData name="遠藤 行人" userId="S::i.endo@tech.nflabs.jp::ae736c05-cb13-4d79-a8bb-526e4dbb1935" providerId="AD" clId="Web-{969E4923-8937-4529-828A-C5232245F746}" dt="2021-09-30T10:03:31.113" v="975" actId="20577"/>
          <ac:spMkLst>
            <pc:docMk/>
            <pc:sldMk cId="3156262337" sldId="263"/>
            <ac:spMk id="48" creationId="{28ED847E-E48E-444E-A96B-ED613D859F6F}"/>
          </ac:spMkLst>
        </pc:spChg>
        <pc:spChg chg="add mod">
          <ac:chgData name="遠藤 行人" userId="S::i.endo@tech.nflabs.jp::ae736c05-cb13-4d79-a8bb-526e4dbb1935" providerId="AD" clId="Web-{969E4923-8937-4529-828A-C5232245F746}" dt="2021-09-30T10:05:27.741" v="1046" actId="20577"/>
          <ac:spMkLst>
            <pc:docMk/>
            <pc:sldMk cId="3156262337" sldId="263"/>
            <ac:spMk id="49" creationId="{13EA88DA-84D9-4D45-AD88-5F2D2FDD1D9D}"/>
          </ac:spMkLst>
        </pc:spChg>
        <pc:spChg chg="add mod">
          <ac:chgData name="遠藤 行人" userId="S::i.endo@tech.nflabs.jp::ae736c05-cb13-4d79-a8bb-526e4dbb1935" providerId="AD" clId="Web-{969E4923-8937-4529-828A-C5232245F746}" dt="2021-09-30T10:06:53.321" v="1104" actId="1076"/>
          <ac:spMkLst>
            <pc:docMk/>
            <pc:sldMk cId="3156262337" sldId="263"/>
            <ac:spMk id="50" creationId="{6DF67171-BAF1-4C48-9E76-8E1936293143}"/>
          </ac:spMkLst>
        </pc:spChg>
        <pc:picChg chg="add mod">
          <ac:chgData name="遠藤 行人" userId="S::i.endo@tech.nflabs.jp::ae736c05-cb13-4d79-a8bb-526e4dbb1935" providerId="AD" clId="Web-{969E4923-8937-4529-828A-C5232245F746}" dt="2021-09-30T09:12:45.383" v="347" actId="1076"/>
          <ac:picMkLst>
            <pc:docMk/>
            <pc:sldMk cId="3156262337" sldId="263"/>
            <ac:picMk id="29" creationId="{3AB28937-7EDF-4504-8E2E-094E9D82FEE8}"/>
          </ac:picMkLst>
        </pc:picChg>
        <pc:picChg chg="add mod">
          <ac:chgData name="遠藤 行人" userId="S::i.endo@tech.nflabs.jp::ae736c05-cb13-4d79-a8bb-526e4dbb1935" providerId="AD" clId="Web-{969E4923-8937-4529-828A-C5232245F746}" dt="2021-09-30T09:14:44.870" v="354" actId="1076"/>
          <ac:picMkLst>
            <pc:docMk/>
            <pc:sldMk cId="3156262337" sldId="263"/>
            <ac:picMk id="39" creationId="{CD886252-8838-4B4E-BCE3-912037CEF38F}"/>
          </ac:picMkLst>
        </pc:picChg>
        <pc:picChg chg="add del mod">
          <ac:chgData name="遠藤 行人" userId="S::i.endo@tech.nflabs.jp::ae736c05-cb13-4d79-a8bb-526e4dbb1935" providerId="AD" clId="Web-{969E4923-8937-4529-828A-C5232245F746}" dt="2021-09-30T09:18:05.344" v="360"/>
          <ac:picMkLst>
            <pc:docMk/>
            <pc:sldMk cId="3156262337" sldId="263"/>
            <ac:picMk id="52" creationId="{30C235F6-C89F-4F5C-985D-0D0E85DCC8DF}"/>
          </ac:picMkLst>
        </pc:picChg>
      </pc:sldChg>
      <pc:sldChg chg="addSp delSp modSp">
        <pc:chgData name="遠藤 行人" userId="S::i.endo@tech.nflabs.jp::ae736c05-cb13-4d79-a8bb-526e4dbb1935" providerId="AD" clId="Web-{969E4923-8937-4529-828A-C5232245F746}" dt="2021-09-30T10:39:35.976" v="1240" actId="1076"/>
        <pc:sldMkLst>
          <pc:docMk/>
          <pc:sldMk cId="136423178" sldId="264"/>
        </pc:sldMkLst>
        <pc:spChg chg="mod">
          <ac:chgData name="遠藤 行人" userId="S::i.endo@tech.nflabs.jp::ae736c05-cb13-4d79-a8bb-526e4dbb1935" providerId="AD" clId="Web-{969E4923-8937-4529-828A-C5232245F746}" dt="2021-09-30T10:39:11.038" v="1237" actId="20577"/>
          <ac:spMkLst>
            <pc:docMk/>
            <pc:sldMk cId="136423178" sldId="264"/>
            <ac:spMk id="3" creationId="{F69B5E8A-3643-4DC3-8351-1B20E47AE0E5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27:25.107" v="425" actId="20577"/>
          <ac:spMkLst>
            <pc:docMk/>
            <pc:sldMk cId="136423178" sldId="264"/>
            <ac:spMk id="17" creationId="{54F38A52-6024-4086-8CF4-90C52127785C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29:28.219" v="450" actId="1076"/>
          <ac:spMkLst>
            <pc:docMk/>
            <pc:sldMk cId="136423178" sldId="264"/>
            <ac:spMk id="20" creationId="{C26EF392-B068-4AB5-BED4-681D9F3681A5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38:24.841" v="478"/>
          <ac:spMkLst>
            <pc:docMk/>
            <pc:sldMk cId="136423178" sldId="264"/>
            <ac:spMk id="22" creationId="{4CD5F994-9361-410D-8C4A-236F87CFE754}"/>
          </ac:spMkLst>
        </pc:spChg>
        <pc:spChg chg="mod">
          <ac:chgData name="遠藤 行人" userId="S::i.endo@tech.nflabs.jp::ae736c05-cb13-4d79-a8bb-526e4dbb1935" providerId="AD" clId="Web-{969E4923-8937-4529-828A-C5232245F746}" dt="2021-09-30T10:39:07.757" v="1236" actId="20577"/>
          <ac:spMkLst>
            <pc:docMk/>
            <pc:sldMk cId="136423178" sldId="264"/>
            <ac:spMk id="30" creationId="{C293D2FD-632B-41BD-9B7E-57858ED78A2D}"/>
          </ac:spMkLst>
        </pc:spChg>
        <pc:spChg chg="mod">
          <ac:chgData name="遠藤 行人" userId="S::i.endo@tech.nflabs.jp::ae736c05-cb13-4d79-a8bb-526e4dbb1935" providerId="AD" clId="Web-{969E4923-8937-4529-828A-C5232245F746}" dt="2021-09-30T10:39:04.772" v="1235" actId="20577"/>
          <ac:spMkLst>
            <pc:docMk/>
            <pc:sldMk cId="136423178" sldId="264"/>
            <ac:spMk id="31" creationId="{A28AF5AD-12FB-4C80-B7E9-D37B50DD0F8B}"/>
          </ac:spMkLst>
        </pc:spChg>
        <pc:spChg chg="mod">
          <ac:chgData name="遠藤 行人" userId="S::i.endo@tech.nflabs.jp::ae736c05-cb13-4d79-a8bb-526e4dbb1935" providerId="AD" clId="Web-{969E4923-8937-4529-828A-C5232245F746}" dt="2021-09-30T10:39:02.225" v="1234" actId="20577"/>
          <ac:spMkLst>
            <pc:docMk/>
            <pc:sldMk cId="136423178" sldId="264"/>
            <ac:spMk id="33" creationId="{BD4968F2-CBA0-4AB4-8BB1-2A359BD5D42D}"/>
          </ac:spMkLst>
        </pc:spChg>
        <pc:spChg chg="mod">
          <ac:chgData name="遠藤 行人" userId="S::i.endo@tech.nflabs.jp::ae736c05-cb13-4d79-a8bb-526e4dbb1935" providerId="AD" clId="Web-{969E4923-8937-4529-828A-C5232245F746}" dt="2021-09-30T10:38:56.553" v="1232" actId="20577"/>
          <ac:spMkLst>
            <pc:docMk/>
            <pc:sldMk cId="136423178" sldId="264"/>
            <ac:spMk id="34" creationId="{F71503C5-CEE6-40D3-80C6-2682DF0DA933}"/>
          </ac:spMkLst>
        </pc:spChg>
        <pc:spChg chg="mod">
          <ac:chgData name="遠藤 行人" userId="S::i.endo@tech.nflabs.jp::ae736c05-cb13-4d79-a8bb-526e4dbb1935" providerId="AD" clId="Web-{969E4923-8937-4529-828A-C5232245F746}" dt="2021-09-30T08:52:26.073" v="60" actId="20577"/>
          <ac:spMkLst>
            <pc:docMk/>
            <pc:sldMk cId="136423178" sldId="264"/>
            <ac:spMk id="35" creationId="{B1E5200B-E016-444B-BA2F-9E2B2306BD9E}"/>
          </ac:spMkLst>
        </pc:spChg>
        <pc:spChg chg="mod">
          <ac:chgData name="遠藤 行人" userId="S::i.endo@tech.nflabs.jp::ae736c05-cb13-4d79-a8bb-526e4dbb1935" providerId="AD" clId="Web-{969E4923-8937-4529-828A-C5232245F746}" dt="2021-09-30T09:05:18.591" v="323" actId="1076"/>
          <ac:spMkLst>
            <pc:docMk/>
            <pc:sldMk cId="136423178" sldId="264"/>
            <ac:spMk id="39" creationId="{E635E2B3-E5CE-478D-8431-E42DF35DAEA6}"/>
          </ac:spMkLst>
        </pc:spChg>
        <pc:spChg chg="del">
          <ac:chgData name="遠藤 行人" userId="S::i.endo@tech.nflabs.jp::ae736c05-cb13-4d79-a8bb-526e4dbb1935" providerId="AD" clId="Web-{969E4923-8937-4529-828A-C5232245F746}" dt="2021-09-30T08:54:48.858" v="62"/>
          <ac:spMkLst>
            <pc:docMk/>
            <pc:sldMk cId="136423178" sldId="264"/>
            <ac:spMk id="41" creationId="{033E8DDD-4CDA-423E-B222-FB216A68429D}"/>
          </ac:spMkLst>
        </pc:spChg>
        <pc:spChg chg="del">
          <ac:chgData name="遠藤 行人" userId="S::i.endo@tech.nflabs.jp::ae736c05-cb13-4d79-a8bb-526e4dbb1935" providerId="AD" clId="Web-{969E4923-8937-4529-828A-C5232245F746}" dt="2021-09-30T08:54:46.436" v="61"/>
          <ac:spMkLst>
            <pc:docMk/>
            <pc:sldMk cId="136423178" sldId="264"/>
            <ac:spMk id="42" creationId="{F31DB5E1-79FB-4E54-991A-880C283DDB80}"/>
          </ac:spMkLst>
        </pc:spChg>
        <pc:spChg chg="mod">
          <ac:chgData name="遠藤 行人" userId="S::i.endo@tech.nflabs.jp::ae736c05-cb13-4d79-a8bb-526e4dbb1935" providerId="AD" clId="Web-{969E4923-8937-4529-828A-C5232245F746}" dt="2021-09-30T10:38:59.335" v="1233" actId="20577"/>
          <ac:spMkLst>
            <pc:docMk/>
            <pc:sldMk cId="136423178" sldId="264"/>
            <ac:spMk id="47" creationId="{1950D9D6-02A1-4824-B3FF-0F903F3B7690}"/>
          </ac:spMkLst>
        </pc:spChg>
        <pc:spChg chg="mod">
          <ac:chgData name="遠藤 行人" userId="S::i.endo@tech.nflabs.jp::ae736c05-cb13-4d79-a8bb-526e4dbb1935" providerId="AD" clId="Web-{969E4923-8937-4529-828A-C5232245F746}" dt="2021-09-30T10:39:35.976" v="1240" actId="1076"/>
          <ac:spMkLst>
            <pc:docMk/>
            <pc:sldMk cId="136423178" sldId="264"/>
            <ac:spMk id="52" creationId="{31E8E39F-5429-4778-945A-99FC198D23BF}"/>
          </ac:spMkLst>
        </pc:spChg>
        <pc:spChg chg="mod">
          <ac:chgData name="遠藤 行人" userId="S::i.endo@tech.nflabs.jp::ae736c05-cb13-4d79-a8bb-526e4dbb1935" providerId="AD" clId="Web-{969E4923-8937-4529-828A-C5232245F746}" dt="2021-09-30T10:38:45.319" v="1228" actId="20577"/>
          <ac:spMkLst>
            <pc:docMk/>
            <pc:sldMk cId="136423178" sldId="264"/>
            <ac:spMk id="57" creationId="{04ACC521-8608-4316-A3E1-4F46959FB2EC}"/>
          </ac:spMkLst>
        </pc:spChg>
        <pc:spChg chg="mod">
          <ac:chgData name="遠藤 行人" userId="S::i.endo@tech.nflabs.jp::ae736c05-cb13-4d79-a8bb-526e4dbb1935" providerId="AD" clId="Web-{969E4923-8937-4529-828A-C5232245F746}" dt="2021-09-30T09:07:32.641" v="338" actId="1076"/>
          <ac:spMkLst>
            <pc:docMk/>
            <pc:sldMk cId="136423178" sldId="264"/>
            <ac:spMk id="58" creationId="{5649DE96-64F9-4299-9969-D4E22F024711}"/>
          </ac:spMkLst>
        </pc:spChg>
        <pc:spChg chg="mod">
          <ac:chgData name="遠藤 行人" userId="S::i.endo@tech.nflabs.jp::ae736c05-cb13-4d79-a8bb-526e4dbb1935" providerId="AD" clId="Web-{969E4923-8937-4529-828A-C5232245F746}" dt="2021-09-30T10:38:52.975" v="1231" actId="20577"/>
          <ac:spMkLst>
            <pc:docMk/>
            <pc:sldMk cId="136423178" sldId="264"/>
            <ac:spMk id="59" creationId="{B734C862-01DC-4D01-B55D-1BD0468AB68E}"/>
          </ac:spMkLst>
        </pc:spChg>
        <pc:picChg chg="add del mod">
          <ac:chgData name="遠藤 行人" userId="S::i.endo@tech.nflabs.jp::ae736c05-cb13-4d79-a8bb-526e4dbb1935" providerId="AD" clId="Web-{969E4923-8937-4529-828A-C5232245F746}" dt="2021-09-30T09:29:00.812" v="441"/>
          <ac:picMkLst>
            <pc:docMk/>
            <pc:sldMk cId="136423178" sldId="264"/>
            <ac:picMk id="16" creationId="{DC00ACAC-FD3B-4BCE-98EA-CD02141181C0}"/>
          </ac:picMkLst>
        </pc:picChg>
        <pc:picChg chg="mod ord">
          <ac:chgData name="遠藤 行人" userId="S::i.endo@tech.nflabs.jp::ae736c05-cb13-4d79-a8bb-526e4dbb1935" providerId="AD" clId="Web-{969E4923-8937-4529-828A-C5232245F746}" dt="2021-09-30T09:29:19.110" v="447"/>
          <ac:picMkLst>
            <pc:docMk/>
            <pc:sldMk cId="136423178" sldId="264"/>
            <ac:picMk id="18" creationId="{0D62211A-F581-4A55-9A8B-BCE1770FCEBB}"/>
          </ac:picMkLst>
        </pc:picChg>
        <pc:picChg chg="add mod ord">
          <ac:chgData name="遠藤 行人" userId="S::i.endo@tech.nflabs.jp::ae736c05-cb13-4d79-a8bb-526e4dbb1935" providerId="AD" clId="Web-{969E4923-8937-4529-828A-C5232245F746}" dt="2021-09-30T09:29:13.922" v="446"/>
          <ac:picMkLst>
            <pc:docMk/>
            <pc:sldMk cId="136423178" sldId="264"/>
            <ac:picMk id="21" creationId="{3F1017CF-A1FE-437F-BDC6-2C8015F1DC35}"/>
          </ac:picMkLst>
        </pc:picChg>
      </pc:sldChg>
      <pc:sldChg chg="del">
        <pc:chgData name="遠藤 行人" userId="S::i.endo@tech.nflabs.jp::ae736c05-cb13-4d79-a8bb-526e4dbb1935" providerId="AD" clId="Web-{969E4923-8937-4529-828A-C5232245F746}" dt="2021-09-30T10:33:14.468" v="1159"/>
        <pc:sldMkLst>
          <pc:docMk/>
          <pc:sldMk cId="258757426" sldId="265"/>
        </pc:sldMkLst>
      </pc:sldChg>
      <pc:sldChg chg="addSp delSp modSp add replId">
        <pc:chgData name="遠藤 行人" userId="S::i.endo@tech.nflabs.jp::ae736c05-cb13-4d79-a8bb-526e4dbb1935" providerId="AD" clId="Web-{969E4923-8937-4529-828A-C5232245F746}" dt="2021-09-30T10:27:52.758" v="1136" actId="1076"/>
        <pc:sldMkLst>
          <pc:docMk/>
          <pc:sldMk cId="2356749837" sldId="266"/>
        </pc:sldMkLst>
        <pc:spChg chg="del">
          <ac:chgData name="遠藤 行人" userId="S::i.endo@tech.nflabs.jp::ae736c05-cb13-4d79-a8bb-526e4dbb1935" providerId="AD" clId="Web-{969E4923-8937-4529-828A-C5232245F746}" dt="2021-09-30T09:35:21.790" v="452"/>
          <ac:spMkLst>
            <pc:docMk/>
            <pc:sldMk cId="2356749837" sldId="266"/>
            <ac:spMk id="2" creationId="{725FADB3-D93F-4731-9C92-6E43F9A11B99}"/>
          </ac:spMkLst>
        </pc:spChg>
        <pc:spChg chg="del mod">
          <ac:chgData name="遠藤 行人" userId="S::i.endo@tech.nflabs.jp::ae736c05-cb13-4d79-a8bb-526e4dbb1935" providerId="AD" clId="Web-{969E4923-8937-4529-828A-C5232245F746}" dt="2021-09-30T10:02:12.862" v="951"/>
          <ac:spMkLst>
            <pc:docMk/>
            <pc:sldMk cId="2356749837" sldId="266"/>
            <ac:spMk id="3" creationId="{C2226FE1-2C4C-40C6-B469-17FFC3D0C952}"/>
          </ac:spMkLst>
        </pc:spChg>
        <pc:spChg chg="del">
          <ac:chgData name="遠藤 行人" userId="S::i.endo@tech.nflabs.jp::ae736c05-cb13-4d79-a8bb-526e4dbb1935" providerId="AD" clId="Web-{969E4923-8937-4529-828A-C5232245F746}" dt="2021-09-30T09:35:26.087" v="454"/>
          <ac:spMkLst>
            <pc:docMk/>
            <pc:sldMk cId="2356749837" sldId="266"/>
            <ac:spMk id="3" creationId="{D079E77A-CCEA-4A32-B936-BC4318D52BE7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35:23.853" v="453"/>
          <ac:spMkLst>
            <pc:docMk/>
            <pc:sldMk cId="2356749837" sldId="266"/>
            <ac:spMk id="5" creationId="{FF484D5E-F158-4CA1-B609-F609A673B348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39:07.811" v="484"/>
          <ac:spMkLst>
            <pc:docMk/>
            <pc:sldMk cId="2356749837" sldId="266"/>
            <ac:spMk id="6" creationId="{7EF51EB6-2F1D-4D47-8CCF-BCB839133A13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40:03.297" v="503"/>
          <ac:spMkLst>
            <pc:docMk/>
            <pc:sldMk cId="2356749837" sldId="266"/>
            <ac:spMk id="7" creationId="{61013313-6B6A-4EF8-9A9C-80933650AF22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39:34.827" v="493"/>
          <ac:spMkLst>
            <pc:docMk/>
            <pc:sldMk cId="2356749837" sldId="266"/>
            <ac:spMk id="8" creationId="{61013313-6B6A-4EF8-9A9C-80933650AF22}"/>
          </ac:spMkLst>
        </pc:spChg>
        <pc:spChg chg="add del">
          <ac:chgData name="遠藤 行人" userId="S::i.endo@tech.nflabs.jp::ae736c05-cb13-4d79-a8bb-526e4dbb1935" providerId="AD" clId="Web-{969E4923-8937-4529-828A-C5232245F746}" dt="2021-09-30T09:40:04.359" v="504"/>
          <ac:spMkLst>
            <pc:docMk/>
            <pc:sldMk cId="2356749837" sldId="266"/>
            <ac:spMk id="9" creationId="{87411E7C-9C43-4087-A203-24F6E3A79747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40:05.062" v="505"/>
          <ac:spMkLst>
            <pc:docMk/>
            <pc:sldMk cId="2356749837" sldId="266"/>
            <ac:spMk id="10" creationId="{5C8135DF-A303-4147-9ABF-EB50EE9CB038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40:05.844" v="506"/>
          <ac:spMkLst>
            <pc:docMk/>
            <pc:sldMk cId="2356749837" sldId="266"/>
            <ac:spMk id="11" creationId="{1A37C03B-BDD2-485F-9282-EF74AD3362C8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3:13.098" v="588" actId="1076"/>
          <ac:spMkLst>
            <pc:docMk/>
            <pc:sldMk cId="2356749837" sldId="266"/>
            <ac:spMk id="12" creationId="{06E67456-7A17-46D1-8ED4-ABDB7544BD09}"/>
          </ac:spMkLst>
        </pc:spChg>
        <pc:spChg chg="add del">
          <ac:chgData name="遠藤 行人" userId="S::i.endo@tech.nflabs.jp::ae736c05-cb13-4d79-a8bb-526e4dbb1935" providerId="AD" clId="Web-{969E4923-8937-4529-828A-C5232245F746}" dt="2021-09-30T09:40:35.938" v="521"/>
          <ac:spMkLst>
            <pc:docMk/>
            <pc:sldMk cId="2356749837" sldId="266"/>
            <ac:spMk id="13" creationId="{895E83DD-09EB-4D2A-B652-DC8B003AB888}"/>
          </ac:spMkLst>
        </pc:spChg>
        <pc:spChg chg="add del">
          <ac:chgData name="遠藤 行人" userId="S::i.endo@tech.nflabs.jp::ae736c05-cb13-4d79-a8bb-526e4dbb1935" providerId="AD" clId="Web-{969E4923-8937-4529-828A-C5232245F746}" dt="2021-09-30T09:40:35.204" v="520"/>
          <ac:spMkLst>
            <pc:docMk/>
            <pc:sldMk cId="2356749837" sldId="266"/>
            <ac:spMk id="14" creationId="{895E83DD-09EB-4D2A-B652-DC8B003AB888}"/>
          </ac:spMkLst>
        </pc:spChg>
        <pc:spChg chg="add del">
          <ac:chgData name="遠藤 行人" userId="S::i.endo@tech.nflabs.jp::ae736c05-cb13-4d79-a8bb-526e4dbb1935" providerId="AD" clId="Web-{969E4923-8937-4529-828A-C5232245F746}" dt="2021-09-30T09:40:34.563" v="519"/>
          <ac:spMkLst>
            <pc:docMk/>
            <pc:sldMk cId="2356749837" sldId="266"/>
            <ac:spMk id="15" creationId="{895E83DD-09EB-4D2A-B652-DC8B003AB888}"/>
          </ac:spMkLst>
        </pc:spChg>
        <pc:spChg chg="add del">
          <ac:chgData name="遠藤 行人" userId="S::i.endo@tech.nflabs.jp::ae736c05-cb13-4d79-a8bb-526e4dbb1935" providerId="AD" clId="Web-{969E4923-8937-4529-828A-C5232245F746}" dt="2021-09-30T09:40:34.016" v="518"/>
          <ac:spMkLst>
            <pc:docMk/>
            <pc:sldMk cId="2356749837" sldId="266"/>
            <ac:spMk id="16" creationId="{895E83DD-09EB-4D2A-B652-DC8B003AB888}"/>
          </ac:spMkLst>
        </pc:spChg>
        <pc:spChg chg="add del">
          <ac:chgData name="遠藤 行人" userId="S::i.endo@tech.nflabs.jp::ae736c05-cb13-4d79-a8bb-526e4dbb1935" providerId="AD" clId="Web-{969E4923-8937-4529-828A-C5232245F746}" dt="2021-09-30T09:40:33.422" v="517"/>
          <ac:spMkLst>
            <pc:docMk/>
            <pc:sldMk cId="2356749837" sldId="266"/>
            <ac:spMk id="17" creationId="{895E83DD-09EB-4D2A-B652-DC8B003AB888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0:32.766" v="516" actId="20577"/>
          <ac:spMkLst>
            <pc:docMk/>
            <pc:sldMk cId="2356749837" sldId="266"/>
            <ac:spMk id="18" creationId="{895E83DD-09EB-4D2A-B652-DC8B003AB888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0:51.313" v="531" actId="1076"/>
          <ac:spMkLst>
            <pc:docMk/>
            <pc:sldMk cId="2356749837" sldId="266"/>
            <ac:spMk id="19" creationId="{44368893-1AB9-44C0-9856-97331C8DBFEF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48:01.542" v="668"/>
          <ac:spMkLst>
            <pc:docMk/>
            <pc:sldMk cId="2356749837" sldId="266"/>
            <ac:spMk id="20" creationId="{078605FA-53E4-40C8-9E79-BB6FA1714307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3:33.536" v="590" actId="1076"/>
          <ac:spMkLst>
            <pc:docMk/>
            <pc:sldMk cId="2356749837" sldId="266"/>
            <ac:spMk id="21" creationId="{6E48BA8B-5B2B-489B-8C01-B7CE34A45036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3:33.552" v="591" actId="1076"/>
          <ac:spMkLst>
            <pc:docMk/>
            <pc:sldMk cId="2356749837" sldId="266"/>
            <ac:spMk id="22" creationId="{142AAB55-0D97-4BF1-8A29-9B810EC85CEC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8:06.120" v="669" actId="1076"/>
          <ac:spMkLst>
            <pc:docMk/>
            <pc:sldMk cId="2356749837" sldId="266"/>
            <ac:spMk id="23" creationId="{1E0AEA91-8F9F-4106-9597-11EDB63D02B3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3:09.567" v="587" actId="1076"/>
          <ac:spMkLst>
            <pc:docMk/>
            <pc:sldMk cId="2356749837" sldId="266"/>
            <ac:spMk id="24" creationId="{EA47D103-A1FA-4450-9DED-3A8CC4C50C94}"/>
          </ac:spMkLst>
        </pc:spChg>
        <pc:spChg chg="mod">
          <ac:chgData name="遠藤 行人" userId="S::i.endo@tech.nflabs.jp::ae736c05-cb13-4d79-a8bb-526e4dbb1935" providerId="AD" clId="Web-{969E4923-8937-4529-828A-C5232245F746}" dt="2021-09-30T09:43:33.552" v="592" actId="1076"/>
          <ac:spMkLst>
            <pc:docMk/>
            <pc:sldMk cId="2356749837" sldId="266"/>
            <ac:spMk id="25" creationId="{04739C00-BBC1-40BD-94C6-091437102AFB}"/>
          </ac:spMkLst>
        </pc:spChg>
        <pc:spChg chg="mod">
          <ac:chgData name="遠藤 行人" userId="S::i.endo@tech.nflabs.jp::ae736c05-cb13-4d79-a8bb-526e4dbb1935" providerId="AD" clId="Web-{969E4923-8937-4529-828A-C5232245F746}" dt="2021-09-30T09:49:23.107" v="693" actId="1076"/>
          <ac:spMkLst>
            <pc:docMk/>
            <pc:sldMk cId="2356749837" sldId="266"/>
            <ac:spMk id="26" creationId="{180B0F50-8EA5-4BB3-8E69-87EAC4EF53C2}"/>
          </ac:spMkLst>
        </pc:spChg>
        <pc:spChg chg="mod">
          <ac:chgData name="遠藤 行人" userId="S::i.endo@tech.nflabs.jp::ae736c05-cb13-4d79-a8bb-526e4dbb1935" providerId="AD" clId="Web-{969E4923-8937-4529-828A-C5232245F746}" dt="2021-09-30T09:49:52.248" v="705" actId="1076"/>
          <ac:spMkLst>
            <pc:docMk/>
            <pc:sldMk cId="2356749837" sldId="266"/>
            <ac:spMk id="27" creationId="{5B7AD596-3098-4189-8952-7052F958C594}"/>
          </ac:spMkLst>
        </pc:spChg>
        <pc:spChg chg="mod">
          <ac:chgData name="遠藤 行人" userId="S::i.endo@tech.nflabs.jp::ae736c05-cb13-4d79-a8bb-526e4dbb1935" providerId="AD" clId="Web-{969E4923-8937-4529-828A-C5232245F746}" dt="2021-09-30T09:49:41.904" v="700" actId="1076"/>
          <ac:spMkLst>
            <pc:docMk/>
            <pc:sldMk cId="2356749837" sldId="266"/>
            <ac:spMk id="28" creationId="{0C0FBFF4-F345-452F-998C-019FDF0DA9EC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3:42.270" v="597" actId="1076"/>
          <ac:spMkLst>
            <pc:docMk/>
            <pc:sldMk cId="2356749837" sldId="266"/>
            <ac:spMk id="29" creationId="{A26D3F63-0F12-4093-9EF5-8E291FF64324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5:24.382" v="659" actId="1076"/>
          <ac:spMkLst>
            <pc:docMk/>
            <pc:sldMk cId="2356749837" sldId="266"/>
            <ac:spMk id="30" creationId="{9A1878D9-D5F0-47A6-923F-8B90DBC19428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44:12.756" v="622"/>
          <ac:spMkLst>
            <pc:docMk/>
            <pc:sldMk cId="2356749837" sldId="266"/>
            <ac:spMk id="31" creationId="{9BD54D95-91E4-4063-BA2F-6E1EB4D10C81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45:32.898" v="664"/>
          <ac:spMkLst>
            <pc:docMk/>
            <pc:sldMk cId="2356749837" sldId="266"/>
            <ac:spMk id="32" creationId="{C60784E1-6C04-43B2-81A8-FD45D21D94AD}"/>
          </ac:spMkLst>
        </pc:spChg>
        <pc:spChg chg="mod">
          <ac:chgData name="遠藤 行人" userId="S::i.endo@tech.nflabs.jp::ae736c05-cb13-4d79-a8bb-526e4dbb1935" providerId="AD" clId="Web-{969E4923-8937-4529-828A-C5232245F746}" dt="2021-09-30T09:49:34.216" v="697" actId="1076"/>
          <ac:spMkLst>
            <pc:docMk/>
            <pc:sldMk cId="2356749837" sldId="266"/>
            <ac:spMk id="33" creationId="{8C5AB0DB-822C-466A-B57B-655CBB25886B}"/>
          </ac:spMkLst>
        </pc:spChg>
        <pc:spChg chg="mod">
          <ac:chgData name="遠藤 行人" userId="S::i.endo@tech.nflabs.jp::ae736c05-cb13-4d79-a8bb-526e4dbb1935" providerId="AD" clId="Web-{969E4923-8937-4529-828A-C5232245F746}" dt="2021-09-30T09:49:36.404" v="698" actId="1076"/>
          <ac:spMkLst>
            <pc:docMk/>
            <pc:sldMk cId="2356749837" sldId="266"/>
            <ac:spMk id="34" creationId="{776B2D81-60DA-49FB-8372-E877E26AD045}"/>
          </ac:spMkLst>
        </pc:spChg>
        <pc:spChg chg="mod">
          <ac:chgData name="遠藤 行人" userId="S::i.endo@tech.nflabs.jp::ae736c05-cb13-4d79-a8bb-526e4dbb1935" providerId="AD" clId="Web-{969E4923-8937-4529-828A-C5232245F746}" dt="2021-09-30T09:49:44.748" v="701" actId="1076"/>
          <ac:spMkLst>
            <pc:docMk/>
            <pc:sldMk cId="2356749837" sldId="266"/>
            <ac:spMk id="35" creationId="{51D9C50E-F9E1-460B-8EA6-F86BFB1FB466}"/>
          </ac:spMkLst>
        </pc:spChg>
        <pc:spChg chg="mod">
          <ac:chgData name="遠藤 行人" userId="S::i.endo@tech.nflabs.jp::ae736c05-cb13-4d79-a8bb-526e4dbb1935" providerId="AD" clId="Web-{969E4923-8937-4529-828A-C5232245F746}" dt="2021-09-30T09:49:54.654" v="706" actId="1076"/>
          <ac:spMkLst>
            <pc:docMk/>
            <pc:sldMk cId="2356749837" sldId="266"/>
            <ac:spMk id="36" creationId="{6B943EFB-63B9-4A25-AFAA-6D6FFC5F67F8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5:37.523" v="665" actId="1076"/>
          <ac:spMkLst>
            <pc:docMk/>
            <pc:sldMk cId="2356749837" sldId="266"/>
            <ac:spMk id="37" creationId="{C1AAC241-8805-4FAE-BC07-551EE1EB335A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8:10.199" v="671" actId="1076"/>
          <ac:spMkLst>
            <pc:docMk/>
            <pc:sldMk cId="2356749837" sldId="266"/>
            <ac:spMk id="39" creationId="{A78EEEA7-614B-4ADA-AB5B-E42E9346381B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8:18.574" v="676" actId="1076"/>
          <ac:spMkLst>
            <pc:docMk/>
            <pc:sldMk cId="2356749837" sldId="266"/>
            <ac:spMk id="40" creationId="{5E4ADE0F-0B4F-49E3-B3D6-48B3BBF04007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9:18.794" v="692" actId="1076"/>
          <ac:spMkLst>
            <pc:docMk/>
            <pc:sldMk cId="2356749837" sldId="266"/>
            <ac:spMk id="41" creationId="{C9F185C9-73C5-4CEA-B964-2B5C8AA986DC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8:46.434" v="679" actId="1076"/>
          <ac:spMkLst>
            <pc:docMk/>
            <pc:sldMk cId="2356749837" sldId="266"/>
            <ac:spMk id="42" creationId="{533A4DE9-D37D-43FD-B43B-72B4D565F2A6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50:22.264" v="707"/>
          <ac:spMkLst>
            <pc:docMk/>
            <pc:sldMk cId="2356749837" sldId="266"/>
            <ac:spMk id="43" creationId="{272A2E72-BFA7-4317-B160-96643129F8F3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50:23.999" v="708"/>
          <ac:spMkLst>
            <pc:docMk/>
            <pc:sldMk cId="2356749837" sldId="266"/>
            <ac:spMk id="44" creationId="{12C9D621-4519-422E-83CC-46B4DA4DF76F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48:58.684" v="685" actId="1076"/>
          <ac:spMkLst>
            <pc:docMk/>
            <pc:sldMk cId="2356749837" sldId="266"/>
            <ac:spMk id="45" creationId="{723BE627-F0C8-43CF-A5BD-A96D12127711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50:25.717" v="709"/>
          <ac:spMkLst>
            <pc:docMk/>
            <pc:sldMk cId="2356749837" sldId="266"/>
            <ac:spMk id="46" creationId="{674D6AA9-EED2-4B7A-8772-941EC90B0D70}"/>
          </ac:spMkLst>
        </pc:spChg>
        <pc:spChg chg="add del mod">
          <ac:chgData name="遠藤 行人" userId="S::i.endo@tech.nflabs.jp::ae736c05-cb13-4d79-a8bb-526e4dbb1935" providerId="AD" clId="Web-{969E4923-8937-4529-828A-C5232245F746}" dt="2021-09-30T09:50:27.561" v="710"/>
          <ac:spMkLst>
            <pc:docMk/>
            <pc:sldMk cId="2356749837" sldId="266"/>
            <ac:spMk id="47" creationId="{D018E625-635D-473F-94A6-9253FD1BC28A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50:33.358" v="712" actId="1076"/>
          <ac:spMkLst>
            <pc:docMk/>
            <pc:sldMk cId="2356749837" sldId="266"/>
            <ac:spMk id="50" creationId="{296393EF-DE4D-4B27-B7CB-C89B310F565A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50:43.093" v="717" actId="1076"/>
          <ac:spMkLst>
            <pc:docMk/>
            <pc:sldMk cId="2356749837" sldId="266"/>
            <ac:spMk id="51" creationId="{A901DE21-5F89-454E-98D4-37276599F11F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50:50.187" v="720" actId="1076"/>
          <ac:spMkLst>
            <pc:docMk/>
            <pc:sldMk cId="2356749837" sldId="266"/>
            <ac:spMk id="52" creationId="{F8AE4BE4-6B98-448B-A755-0A7BACF1834A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50:58.937" v="723" actId="1076"/>
          <ac:spMkLst>
            <pc:docMk/>
            <pc:sldMk cId="2356749837" sldId="266"/>
            <ac:spMk id="53" creationId="{5E868D23-F621-4996-BDF8-B2F15A776E77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51:38.094" v="736" actId="20577"/>
          <ac:spMkLst>
            <pc:docMk/>
            <pc:sldMk cId="2356749837" sldId="266"/>
            <ac:spMk id="58" creationId="{9D71D623-8206-43E7-B9EC-E1F34592686C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51:44.344" v="737" actId="20577"/>
          <ac:spMkLst>
            <pc:docMk/>
            <pc:sldMk cId="2356749837" sldId="266"/>
            <ac:spMk id="59" creationId="{EE7911F5-9157-42E1-A19B-7DD0B7044364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51:46.438" v="738" actId="20577"/>
          <ac:spMkLst>
            <pc:docMk/>
            <pc:sldMk cId="2356749837" sldId="266"/>
            <ac:spMk id="60" creationId="{BABD49B5-4327-4A8C-BB23-FBD5E2BC3474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51:49.485" v="739" actId="20577"/>
          <ac:spMkLst>
            <pc:docMk/>
            <pc:sldMk cId="2356749837" sldId="266"/>
            <ac:spMk id="61" creationId="{5214D3E4-923E-4156-A149-3C67FC5C90F6}"/>
          </ac:spMkLst>
        </pc:spChg>
        <pc:spChg chg="add mod">
          <ac:chgData name="遠藤 行人" userId="S::i.endo@tech.nflabs.jp::ae736c05-cb13-4d79-a8bb-526e4dbb1935" providerId="AD" clId="Web-{969E4923-8937-4529-828A-C5232245F746}" dt="2021-09-30T10:00:40.982" v="921" actId="1076"/>
          <ac:spMkLst>
            <pc:docMk/>
            <pc:sldMk cId="2356749837" sldId="266"/>
            <ac:spMk id="63" creationId="{E549853F-D6B0-4D97-8A93-C73459A06BB2}"/>
          </ac:spMkLst>
        </pc:spChg>
        <pc:spChg chg="add mod">
          <ac:chgData name="遠藤 行人" userId="S::i.endo@tech.nflabs.jp::ae736c05-cb13-4d79-a8bb-526e4dbb1935" providerId="AD" clId="Web-{969E4923-8937-4529-828A-C5232245F746}" dt="2021-09-30T10:01:57.846" v="949" actId="20577"/>
          <ac:spMkLst>
            <pc:docMk/>
            <pc:sldMk cId="2356749837" sldId="266"/>
            <ac:spMk id="68" creationId="{422327EA-793C-47F0-8F4D-6D637A7ACCD5}"/>
          </ac:spMkLst>
        </pc:spChg>
        <pc:spChg chg="add mod">
          <ac:chgData name="遠藤 行人" userId="S::i.endo@tech.nflabs.jp::ae736c05-cb13-4d79-a8bb-526e4dbb1935" providerId="AD" clId="Web-{969E4923-8937-4529-828A-C5232245F746}" dt="2021-09-30T09:57:40.446" v="877" actId="1076"/>
          <ac:spMkLst>
            <pc:docMk/>
            <pc:sldMk cId="2356749837" sldId="266"/>
            <ac:spMk id="69" creationId="{997B6D7F-A046-4CEF-8E80-C62BF919C4A1}"/>
          </ac:spMkLst>
        </pc:spChg>
        <pc:spChg chg="add mod">
          <ac:chgData name="遠藤 行人" userId="S::i.endo@tech.nflabs.jp::ae736c05-cb13-4d79-a8bb-526e4dbb1935" providerId="AD" clId="Web-{969E4923-8937-4529-828A-C5232245F746}" dt="2021-09-30T10:00:45.466" v="923" actId="1076"/>
          <ac:spMkLst>
            <pc:docMk/>
            <pc:sldMk cId="2356749837" sldId="266"/>
            <ac:spMk id="70" creationId="{BEF5A210-93D7-48EC-AFCC-D18DFBCAB105}"/>
          </ac:spMkLst>
        </pc:spChg>
        <pc:spChg chg="add mod">
          <ac:chgData name="遠藤 行人" userId="S::i.endo@tech.nflabs.jp::ae736c05-cb13-4d79-a8bb-526e4dbb1935" providerId="AD" clId="Web-{969E4923-8937-4529-828A-C5232245F746}" dt="2021-09-30T10:01:13.576" v="934" actId="20577"/>
          <ac:spMkLst>
            <pc:docMk/>
            <pc:sldMk cId="2356749837" sldId="266"/>
            <ac:spMk id="71" creationId="{A802589F-3A89-4697-804D-A9490E40C441}"/>
          </ac:spMkLst>
        </pc:spChg>
        <pc:spChg chg="add mod">
          <ac:chgData name="遠藤 行人" userId="S::i.endo@tech.nflabs.jp::ae736c05-cb13-4d79-a8bb-526e4dbb1935" providerId="AD" clId="Web-{969E4923-8937-4529-828A-C5232245F746}" dt="2021-09-30T10:01:47.470" v="944" actId="20577"/>
          <ac:spMkLst>
            <pc:docMk/>
            <pc:sldMk cId="2356749837" sldId="266"/>
            <ac:spMk id="72" creationId="{5C6830F7-BA25-4ED5-9765-B89DDC0DFE1F}"/>
          </ac:spMkLst>
        </pc:spChg>
        <pc:spChg chg="add mod">
          <ac:chgData name="遠藤 行人" userId="S::i.endo@tech.nflabs.jp::ae736c05-cb13-4d79-a8bb-526e4dbb1935" providerId="AD" clId="Web-{969E4923-8937-4529-828A-C5232245F746}" dt="2021-09-30T10:01:32.483" v="943" actId="20577"/>
          <ac:spMkLst>
            <pc:docMk/>
            <pc:sldMk cId="2356749837" sldId="266"/>
            <ac:spMk id="73" creationId="{22493240-1598-4CD9-A880-D6806FFB7BF7}"/>
          </ac:spMkLst>
        </pc:spChg>
        <pc:spChg chg="add mod">
          <ac:chgData name="遠藤 行人" userId="S::i.endo@tech.nflabs.jp::ae736c05-cb13-4d79-a8bb-526e4dbb1935" providerId="AD" clId="Web-{969E4923-8937-4529-828A-C5232245F746}" dt="2021-09-30T10:02:36.128" v="967" actId="1076"/>
          <ac:spMkLst>
            <pc:docMk/>
            <pc:sldMk cId="2356749837" sldId="266"/>
            <ac:spMk id="74" creationId="{833FF511-F4B8-43F6-9B74-625ACC6494B2}"/>
          </ac:spMkLst>
        </pc:spChg>
        <pc:spChg chg="add del">
          <ac:chgData name="遠藤 行人" userId="S::i.endo@tech.nflabs.jp::ae736c05-cb13-4d79-a8bb-526e4dbb1935" providerId="AD" clId="Web-{969E4923-8937-4529-828A-C5232245F746}" dt="2021-09-30T10:03:02.988" v="971"/>
          <ac:spMkLst>
            <pc:docMk/>
            <pc:sldMk cId="2356749837" sldId="266"/>
            <ac:spMk id="75" creationId="{FF80FD11-3284-4501-BEFD-F11CD2326E6B}"/>
          </ac:spMkLst>
        </pc:spChg>
        <pc:spChg chg="add mod">
          <ac:chgData name="遠藤 行人" userId="S::i.endo@tech.nflabs.jp::ae736c05-cb13-4d79-a8bb-526e4dbb1935" providerId="AD" clId="Web-{969E4923-8937-4529-828A-C5232245F746}" dt="2021-09-30T10:02:53.081" v="970" actId="1076"/>
          <ac:spMkLst>
            <pc:docMk/>
            <pc:sldMk cId="2356749837" sldId="266"/>
            <ac:spMk id="76" creationId="{41832DF8-7300-4172-A4C8-5FE01E3359CB}"/>
          </ac:spMkLst>
        </pc:spChg>
        <pc:spChg chg="mod">
          <ac:chgData name="遠藤 行人" userId="S::i.endo@tech.nflabs.jp::ae736c05-cb13-4d79-a8bb-526e4dbb1935" providerId="AD" clId="Web-{969E4923-8937-4529-828A-C5232245F746}" dt="2021-09-30T10:27:52.758" v="1136" actId="1076"/>
          <ac:spMkLst>
            <pc:docMk/>
            <pc:sldMk cId="2356749837" sldId="266"/>
            <ac:spMk id="77" creationId="{39D82AE9-C393-4316-902F-D6A82308C4A5}"/>
          </ac:spMkLst>
        </pc:spChg>
      </pc:sldChg>
      <pc:sldChg chg="addSp modSp">
        <pc:chgData name="遠藤 行人" userId="S::i.endo@tech.nflabs.jp::ae736c05-cb13-4d79-a8bb-526e4dbb1935" providerId="AD" clId="Web-{969E4923-8937-4529-828A-C5232245F746}" dt="2021-09-30T10:43:51.810" v="1330"/>
        <pc:sldMkLst>
          <pc:docMk/>
          <pc:sldMk cId="1697550506" sldId="267"/>
        </pc:sldMkLst>
        <pc:spChg chg="add mod">
          <ac:chgData name="遠藤 行人" userId="S::i.endo@tech.nflabs.jp::ae736c05-cb13-4d79-a8bb-526e4dbb1935" providerId="AD" clId="Web-{969E4923-8937-4529-828A-C5232245F746}" dt="2021-09-30T10:33:11.343" v="1158" actId="1076"/>
          <ac:spMkLst>
            <pc:docMk/>
            <pc:sldMk cId="1697550506" sldId="267"/>
            <ac:spMk id="2" creationId="{4A0C5539-6D96-47A9-9369-D58FA5E545CA}"/>
          </ac:spMkLst>
        </pc:spChg>
        <pc:spChg chg="add mod">
          <ac:chgData name="遠藤 行人" userId="S::i.endo@tech.nflabs.jp::ae736c05-cb13-4d79-a8bb-526e4dbb1935" providerId="AD" clId="Web-{969E4923-8937-4529-828A-C5232245F746}" dt="2021-09-30T10:39:59.273" v="1242" actId="1076"/>
          <ac:spMkLst>
            <pc:docMk/>
            <pc:sldMk cId="1697550506" sldId="267"/>
            <ac:spMk id="7" creationId="{BDB4D149-103A-4DA1-8337-EF0176A619F8}"/>
          </ac:spMkLst>
        </pc:spChg>
        <pc:graphicFrameChg chg="add mod modGraphic">
          <ac:chgData name="遠藤 行人" userId="S::i.endo@tech.nflabs.jp::ae736c05-cb13-4d79-a8bb-526e4dbb1935" providerId="AD" clId="Web-{969E4923-8937-4529-828A-C5232245F746}" dt="2021-09-30T10:43:51.810" v="1330"/>
          <ac:graphicFrameMkLst>
            <pc:docMk/>
            <pc:sldMk cId="1697550506" sldId="267"/>
            <ac:graphicFrameMk id="5" creationId="{363A9011-D251-4E1F-B6B2-5A2BBB10C463}"/>
          </ac:graphicFrameMkLst>
        </pc:graphicFrameChg>
      </pc:sldChg>
    </pc:docChg>
  </pc:docChgLst>
  <pc:docChgLst>
    <pc:chgData name="大澤 創紀" userId="S::s.osawa@tech.nflabs.jp::bdde29bc-3d1f-4893-89db-0608a06683cd" providerId="AD" clId="Web-{473C3168-6F4F-4456-835C-5D0F5F7DDBE5}"/>
    <pc:docChg chg="modSld">
      <pc:chgData name="大澤 創紀" userId="S::s.osawa@tech.nflabs.jp::bdde29bc-3d1f-4893-89db-0608a06683cd" providerId="AD" clId="Web-{473C3168-6F4F-4456-835C-5D0F5F7DDBE5}" dt="2021-09-29T10:16:40.030" v="144" actId="1076"/>
      <pc:docMkLst>
        <pc:docMk/>
      </pc:docMkLst>
      <pc:sldChg chg="addSp modSp">
        <pc:chgData name="大澤 創紀" userId="S::s.osawa@tech.nflabs.jp::bdde29bc-3d1f-4893-89db-0608a06683cd" providerId="AD" clId="Web-{473C3168-6F4F-4456-835C-5D0F5F7DDBE5}" dt="2021-09-29T09:37:56.443" v="5" actId="1076"/>
        <pc:sldMkLst>
          <pc:docMk/>
          <pc:sldMk cId="3686128678" sldId="256"/>
        </pc:sldMkLst>
        <pc:picChg chg="add mod">
          <ac:chgData name="大澤 創紀" userId="S::s.osawa@tech.nflabs.jp::bdde29bc-3d1f-4893-89db-0608a06683cd" providerId="AD" clId="Web-{473C3168-6F4F-4456-835C-5D0F5F7DDBE5}" dt="2021-09-29T09:37:56.443" v="5" actId="1076"/>
          <ac:picMkLst>
            <pc:docMk/>
            <pc:sldMk cId="3686128678" sldId="256"/>
            <ac:picMk id="9" creationId="{39A895B7-DFC1-464C-998D-523D0BC99971}"/>
          </ac:picMkLst>
        </pc:picChg>
      </pc:sldChg>
      <pc:sldChg chg="addSp modSp">
        <pc:chgData name="大澤 創紀" userId="S::s.osawa@tech.nflabs.jp::bdde29bc-3d1f-4893-89db-0608a06683cd" providerId="AD" clId="Web-{473C3168-6F4F-4456-835C-5D0F5F7DDBE5}" dt="2021-09-29T09:42:47.747" v="11" actId="1076"/>
        <pc:sldMkLst>
          <pc:docMk/>
          <pc:sldMk cId="2496176094" sldId="258"/>
        </pc:sldMkLst>
        <pc:picChg chg="add mod">
          <ac:chgData name="大澤 創紀" userId="S::s.osawa@tech.nflabs.jp::bdde29bc-3d1f-4893-89db-0608a06683cd" providerId="AD" clId="Web-{473C3168-6F4F-4456-835C-5D0F5F7DDBE5}" dt="2021-09-29T09:33:48.750" v="1" actId="1076"/>
          <ac:picMkLst>
            <pc:docMk/>
            <pc:sldMk cId="2496176094" sldId="258"/>
            <ac:picMk id="12" creationId="{B66E49D4-A3E9-429C-8F62-21FBDA93DDDB}"/>
          </ac:picMkLst>
        </pc:picChg>
        <pc:picChg chg="add mod">
          <ac:chgData name="大澤 創紀" userId="S::s.osawa@tech.nflabs.jp::bdde29bc-3d1f-4893-89db-0608a06683cd" providerId="AD" clId="Web-{473C3168-6F4F-4456-835C-5D0F5F7DDBE5}" dt="2021-09-29T09:42:47.747" v="11" actId="1076"/>
          <ac:picMkLst>
            <pc:docMk/>
            <pc:sldMk cId="2496176094" sldId="258"/>
            <ac:picMk id="51" creationId="{AFDC4734-4967-470B-BF62-B16A40345BAB}"/>
          </ac:picMkLst>
        </pc:picChg>
      </pc:sldChg>
      <pc:sldChg chg="addSp delSp modSp">
        <pc:chgData name="大澤 創紀" userId="S::s.osawa@tech.nflabs.jp::bdde29bc-3d1f-4893-89db-0608a06683cd" providerId="AD" clId="Web-{473C3168-6F4F-4456-835C-5D0F5F7DDBE5}" dt="2021-09-29T10:16:40.030" v="144" actId="1076"/>
        <pc:sldMkLst>
          <pc:docMk/>
          <pc:sldMk cId="4287969529" sldId="260"/>
        </pc:sldMkLst>
        <pc:spChg chg="add del mod">
          <ac:chgData name="大澤 創紀" userId="S::s.osawa@tech.nflabs.jp::bdde29bc-3d1f-4893-89db-0608a06683cd" providerId="AD" clId="Web-{473C3168-6F4F-4456-835C-5D0F5F7DDBE5}" dt="2021-09-29T09:53:54.606" v="61"/>
          <ac:spMkLst>
            <pc:docMk/>
            <pc:sldMk cId="4287969529" sldId="260"/>
            <ac:spMk id="7" creationId="{BE50BA18-2587-4513-B22C-FE35DED4DCD1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4:23.388" v="68" actId="1076"/>
          <ac:spMkLst>
            <pc:docMk/>
            <pc:sldMk cId="4287969529" sldId="260"/>
            <ac:spMk id="8" creationId="{F973F49D-FC6A-4B9B-9A85-66438AB4E524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49:24.397" v="17" actId="20577"/>
          <ac:spMkLst>
            <pc:docMk/>
            <pc:sldMk cId="4287969529" sldId="260"/>
            <ac:spMk id="53" creationId="{503E35E3-DD61-4FF8-B41A-4345610288AE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49:56.585" v="21" actId="20577"/>
          <ac:spMkLst>
            <pc:docMk/>
            <pc:sldMk cId="4287969529" sldId="260"/>
            <ac:spMk id="55" creationId="{63E22EDA-D7CA-481B-AAE7-1C0F8BF552ED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0:25.445" v="24" actId="20577"/>
          <ac:spMkLst>
            <pc:docMk/>
            <pc:sldMk cId="4287969529" sldId="260"/>
            <ac:spMk id="56" creationId="{953914D6-6A27-4B5B-962A-C77744F137F8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0:52.164" v="28" actId="20577"/>
          <ac:spMkLst>
            <pc:docMk/>
            <pc:sldMk cId="4287969529" sldId="260"/>
            <ac:spMk id="74" creationId="{FB954C9A-EB0A-4E15-91BE-0CB50A41CA99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1:31.993" v="32" actId="20577"/>
          <ac:spMkLst>
            <pc:docMk/>
            <pc:sldMk cId="4287969529" sldId="260"/>
            <ac:spMk id="75" creationId="{E8CB3D33-EFA3-4DDB-9B23-47163165005F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1:58.197" v="35" actId="20577"/>
          <ac:spMkLst>
            <pc:docMk/>
            <pc:sldMk cId="4287969529" sldId="260"/>
            <ac:spMk id="76" creationId="{A111A5E4-3B67-4DC8-9359-14534916C833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2:21.995" v="41" actId="14100"/>
          <ac:spMkLst>
            <pc:docMk/>
            <pc:sldMk cId="4287969529" sldId="260"/>
            <ac:spMk id="77" creationId="{B41D4CA9-FCFC-4BC6-8DD9-DD8492146C52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4:55.717" v="76" actId="1076"/>
          <ac:spMkLst>
            <pc:docMk/>
            <pc:sldMk cId="4287969529" sldId="260"/>
            <ac:spMk id="78" creationId="{00F8E86C-43C9-45ED-B266-CFDECC2707AB}"/>
          </ac:spMkLst>
        </pc:spChg>
        <pc:picChg chg="add mod">
          <ac:chgData name="大澤 創紀" userId="S::s.osawa@tech.nflabs.jp::bdde29bc-3d1f-4893-89db-0608a06683cd" providerId="AD" clId="Web-{473C3168-6F4F-4456-835C-5D0F5F7DDBE5}" dt="2021-09-29T10:16:40.030" v="144" actId="1076"/>
          <ac:picMkLst>
            <pc:docMk/>
            <pc:sldMk cId="4287969529" sldId="260"/>
            <ac:picMk id="32" creationId="{B90CF65A-57D4-429E-B92A-9E0AC6EE65F6}"/>
          </ac:picMkLst>
        </pc:picChg>
      </pc:sldChg>
      <pc:sldChg chg="addSp modSp">
        <pc:chgData name="大澤 創紀" userId="S::s.osawa@tech.nflabs.jp::bdde29bc-3d1f-4893-89db-0608a06683cd" providerId="AD" clId="Web-{473C3168-6F4F-4456-835C-5D0F5F7DDBE5}" dt="2021-09-29T10:07:33.328" v="140" actId="14100"/>
        <pc:sldMkLst>
          <pc:docMk/>
          <pc:sldMk cId="3363712627" sldId="262"/>
        </pc:sldMkLst>
        <pc:spChg chg="add mod">
          <ac:chgData name="大澤 創紀" userId="S::s.osawa@tech.nflabs.jp::bdde29bc-3d1f-4893-89db-0608a06683cd" providerId="AD" clId="Web-{473C3168-6F4F-4456-835C-5D0F5F7DDBE5}" dt="2021-09-29T09:59:05.551" v="119" actId="20577"/>
          <ac:spMkLst>
            <pc:docMk/>
            <pc:sldMk cId="3363712627" sldId="262"/>
            <ac:spMk id="3" creationId="{100BCCFC-BBD4-457C-9495-CAD0409F3E0B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9:01.035" v="117" actId="20577"/>
          <ac:spMkLst>
            <pc:docMk/>
            <pc:sldMk cId="3363712627" sldId="262"/>
            <ac:spMk id="7" creationId="{44574EF2-10ED-4E0F-A021-4B32149519F8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8:56.738" v="115" actId="20577"/>
          <ac:spMkLst>
            <pc:docMk/>
            <pc:sldMk cId="3363712627" sldId="262"/>
            <ac:spMk id="56" creationId="{1EAAC924-32BC-4E27-842B-2866797B47B1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8:52.535" v="113" actId="20577"/>
          <ac:spMkLst>
            <pc:docMk/>
            <pc:sldMk cId="3363712627" sldId="262"/>
            <ac:spMk id="74" creationId="{8E570A5F-7FA0-4CC2-97FF-7E0614DAA24F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8:47.550" v="111" actId="20577"/>
          <ac:spMkLst>
            <pc:docMk/>
            <pc:sldMk cId="3363712627" sldId="262"/>
            <ac:spMk id="75" creationId="{2ABF5870-A9BC-4887-BDE8-41FE98E763F7}"/>
          </ac:spMkLst>
        </pc:spChg>
        <pc:spChg chg="add mod">
          <ac:chgData name="大澤 創紀" userId="S::s.osawa@tech.nflabs.jp::bdde29bc-3d1f-4893-89db-0608a06683cd" providerId="AD" clId="Web-{473C3168-6F4F-4456-835C-5D0F5F7DDBE5}" dt="2021-09-29T09:58:41.707" v="109" actId="20577"/>
          <ac:spMkLst>
            <pc:docMk/>
            <pc:sldMk cId="3363712627" sldId="262"/>
            <ac:spMk id="76" creationId="{5D25A2FE-DF51-4573-A62C-32270E7FFA30}"/>
          </ac:spMkLst>
        </pc:spChg>
        <pc:picChg chg="add mod">
          <ac:chgData name="大澤 創紀" userId="S::s.osawa@tech.nflabs.jp::bdde29bc-3d1f-4893-89db-0608a06683cd" providerId="AD" clId="Web-{473C3168-6F4F-4456-835C-5D0F5F7DDBE5}" dt="2021-09-29T10:02:57.181" v="123" actId="1076"/>
          <ac:picMkLst>
            <pc:docMk/>
            <pc:sldMk cId="3363712627" sldId="262"/>
            <ac:picMk id="8" creationId="{3CAA2A72-5D4C-4B7A-BFF9-5D865A9DCE08}"/>
          </ac:picMkLst>
        </pc:picChg>
        <pc:picChg chg="add mod">
          <ac:chgData name="大澤 創紀" userId="S::s.osawa@tech.nflabs.jp::bdde29bc-3d1f-4893-89db-0608a06683cd" providerId="AD" clId="Web-{473C3168-6F4F-4456-835C-5D0F5F7DDBE5}" dt="2021-09-29T10:04:08.855" v="127" actId="1076"/>
          <ac:picMkLst>
            <pc:docMk/>
            <pc:sldMk cId="3363712627" sldId="262"/>
            <ac:picMk id="9" creationId="{4E25AF2F-7AC4-40D9-947C-1C48DB5A2011}"/>
          </ac:picMkLst>
        </pc:picChg>
        <pc:picChg chg="add mod">
          <ac:chgData name="大澤 創紀" userId="S::s.osawa@tech.nflabs.jp::bdde29bc-3d1f-4893-89db-0608a06683cd" providerId="AD" clId="Web-{473C3168-6F4F-4456-835C-5D0F5F7DDBE5}" dt="2021-09-29T10:05:54.170" v="131" actId="1076"/>
          <ac:picMkLst>
            <pc:docMk/>
            <pc:sldMk cId="3363712627" sldId="262"/>
            <ac:picMk id="12" creationId="{FB4CA082-EF93-4774-96E6-EA4714E3D802}"/>
          </ac:picMkLst>
        </pc:picChg>
        <pc:picChg chg="add mod">
          <ac:chgData name="大澤 創紀" userId="S::s.osawa@tech.nflabs.jp::bdde29bc-3d1f-4893-89db-0608a06683cd" providerId="AD" clId="Web-{473C3168-6F4F-4456-835C-5D0F5F7DDBE5}" dt="2021-09-29T10:06:32.717" v="135" actId="1076"/>
          <ac:picMkLst>
            <pc:docMk/>
            <pc:sldMk cId="3363712627" sldId="262"/>
            <ac:picMk id="13" creationId="{6C81932F-23D4-4569-8B59-F00CD2D8909D}"/>
          </ac:picMkLst>
        </pc:picChg>
        <pc:picChg chg="add mod">
          <ac:chgData name="大澤 創紀" userId="S::s.osawa@tech.nflabs.jp::bdde29bc-3d1f-4893-89db-0608a06683cd" providerId="AD" clId="Web-{473C3168-6F4F-4456-835C-5D0F5F7DDBE5}" dt="2021-09-29T10:07:33.328" v="140" actId="14100"/>
          <ac:picMkLst>
            <pc:docMk/>
            <pc:sldMk cId="3363712627" sldId="262"/>
            <ac:picMk id="14" creationId="{CCD3424E-6DD6-4F55-8CE5-65CC61A57151}"/>
          </ac:picMkLst>
        </pc:picChg>
      </pc:sldChg>
    </pc:docChg>
  </pc:docChgLst>
  <pc:docChgLst>
    <pc:chgData name="横手 宥則" userId="S::h.yokote@tech.nflabs.jp::25c0363d-9511-4122-b0a6-7e9411f48fb0" providerId="AD" clId="Web-{CDB273A4-6487-4DFF-BCF4-A82B720D29F1}"/>
    <pc:docChg chg="addSld modSld">
      <pc:chgData name="横手 宥則" userId="S::h.yokote@tech.nflabs.jp::25c0363d-9511-4122-b0a6-7e9411f48fb0" providerId="AD" clId="Web-{CDB273A4-6487-4DFF-BCF4-A82B720D29F1}" dt="2021-09-30T10:47:43.120" v="901" actId="20577"/>
      <pc:docMkLst>
        <pc:docMk/>
      </pc:docMkLst>
      <pc:sldChg chg="addSp modSp">
        <pc:chgData name="横手 宥則" userId="S::h.yokote@tech.nflabs.jp::25c0363d-9511-4122-b0a6-7e9411f48fb0" providerId="AD" clId="Web-{CDB273A4-6487-4DFF-BCF4-A82B720D29F1}" dt="2021-09-30T09:21:47.566" v="601" actId="1076"/>
        <pc:sldMkLst>
          <pc:docMk/>
          <pc:sldMk cId="2496176094" sldId="258"/>
        </pc:sldMkLst>
        <pc:picChg chg="add mod">
          <ac:chgData name="横手 宥則" userId="S::h.yokote@tech.nflabs.jp::25c0363d-9511-4122-b0a6-7e9411f48fb0" providerId="AD" clId="Web-{CDB273A4-6487-4DFF-BCF4-A82B720D29F1}" dt="2021-09-30T09:21:47.566" v="601" actId="1076"/>
          <ac:picMkLst>
            <pc:docMk/>
            <pc:sldMk cId="2496176094" sldId="258"/>
            <ac:picMk id="54" creationId="{AD81177A-10C9-46A6-B6F0-3152B329F429}"/>
          </ac:picMkLst>
        </pc:picChg>
      </pc:sldChg>
      <pc:sldChg chg="addSp delSp modSp">
        <pc:chgData name="横手 宥則" userId="S::h.yokote@tech.nflabs.jp::25c0363d-9511-4122-b0a6-7e9411f48fb0" providerId="AD" clId="Web-{CDB273A4-6487-4DFF-BCF4-A82B720D29F1}" dt="2021-09-30T10:39:30.471" v="885" actId="1076"/>
        <pc:sldMkLst>
          <pc:docMk/>
          <pc:sldMk cId="3156262337" sldId="263"/>
        </pc:sldMkLst>
        <pc:spChg chg="del">
          <ac:chgData name="横手 宥則" userId="S::h.yokote@tech.nflabs.jp::25c0363d-9511-4122-b0a6-7e9411f48fb0" providerId="AD" clId="Web-{CDB273A4-6487-4DFF-BCF4-A82B720D29F1}" dt="2021-09-30T09:13:44.353" v="538"/>
          <ac:spMkLst>
            <pc:docMk/>
            <pc:sldMk cId="3156262337" sldId="263"/>
            <ac:spMk id="33" creationId="{EBA36233-A2BE-4AA5-9A82-BE00DDB87359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10:39:30.471" v="885" actId="1076"/>
          <ac:spMkLst>
            <pc:docMk/>
            <pc:sldMk cId="3156262337" sldId="263"/>
            <ac:spMk id="43" creationId="{B4297136-F59E-449F-8C1B-268F39A95CCC}"/>
          </ac:spMkLst>
        </pc:spChg>
        <pc:spChg chg="mod">
          <ac:chgData name="横手 宥則" userId="S::h.yokote@tech.nflabs.jp::25c0363d-9511-4122-b0a6-7e9411f48fb0" providerId="AD" clId="Web-{CDB273A4-6487-4DFF-BCF4-A82B720D29F1}" dt="2021-09-30T10:39:00.470" v="881"/>
          <ac:spMkLst>
            <pc:docMk/>
            <pc:sldMk cId="3156262337" sldId="263"/>
            <ac:spMk id="47" creationId="{1950D9D6-02A1-4824-B3FF-0F903F3B7690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10:39:16.392" v="884"/>
          <ac:spMkLst>
            <pc:docMk/>
            <pc:sldMk cId="3156262337" sldId="263"/>
            <ac:spMk id="48" creationId="{28ED847E-E48E-444E-A96B-ED613D859F6F}"/>
          </ac:spMkLst>
        </pc:spChg>
        <pc:spChg chg="mod">
          <ac:chgData name="横手 宥則" userId="S::h.yokote@tech.nflabs.jp::25c0363d-9511-4122-b0a6-7e9411f48fb0" providerId="AD" clId="Web-{CDB273A4-6487-4DFF-BCF4-A82B720D29F1}" dt="2021-09-30T10:39:06.595" v="882"/>
          <ac:spMkLst>
            <pc:docMk/>
            <pc:sldMk cId="3156262337" sldId="263"/>
            <ac:spMk id="49" creationId="{13EA88DA-84D9-4D45-AD88-5F2D2FDD1D9D}"/>
          </ac:spMkLst>
        </pc:spChg>
        <pc:spChg chg="mod">
          <ac:chgData name="横手 宥則" userId="S::h.yokote@tech.nflabs.jp::25c0363d-9511-4122-b0a6-7e9411f48fb0" providerId="AD" clId="Web-{CDB273A4-6487-4DFF-BCF4-A82B720D29F1}" dt="2021-09-30T10:39:11.705" v="883"/>
          <ac:spMkLst>
            <pc:docMk/>
            <pc:sldMk cId="3156262337" sldId="263"/>
            <ac:spMk id="50" creationId="{6DF67171-BAF1-4C48-9E76-8E1936293143}"/>
          </ac:spMkLst>
        </pc:spChg>
        <pc:picChg chg="add del mod">
          <ac:chgData name="横手 宥則" userId="S::h.yokote@tech.nflabs.jp::25c0363d-9511-4122-b0a6-7e9411f48fb0" providerId="AD" clId="Web-{CDB273A4-6487-4DFF-BCF4-A82B720D29F1}" dt="2021-09-30T09:30:23.372" v="639"/>
          <ac:picMkLst>
            <pc:docMk/>
            <pc:sldMk cId="3156262337" sldId="263"/>
            <ac:picMk id="3" creationId="{3D19A0E1-F062-4A51-8AB6-68B7B8F380C2}"/>
          </ac:picMkLst>
        </pc:picChg>
        <pc:picChg chg="add mod">
          <ac:chgData name="横手 宥則" userId="S::h.yokote@tech.nflabs.jp::25c0363d-9511-4122-b0a6-7e9411f48fb0" providerId="AD" clId="Web-{CDB273A4-6487-4DFF-BCF4-A82B720D29F1}" dt="2021-09-30T09:29:08.887" v="638" actId="1076"/>
          <ac:picMkLst>
            <pc:docMk/>
            <pc:sldMk cId="3156262337" sldId="263"/>
            <ac:picMk id="7" creationId="{32C93C89-4423-4B3B-9C2D-303CE1D27ECD}"/>
          </ac:picMkLst>
        </pc:picChg>
        <pc:picChg chg="add del mod">
          <ac:chgData name="横手 宥則" userId="S::h.yokote@tech.nflabs.jp::25c0363d-9511-4122-b0a6-7e9411f48fb0" providerId="AD" clId="Web-{CDB273A4-6487-4DFF-BCF4-A82B720D29F1}" dt="2021-09-30T09:29:00.636" v="635"/>
          <ac:picMkLst>
            <pc:docMk/>
            <pc:sldMk cId="3156262337" sldId="263"/>
            <ac:picMk id="51" creationId="{B5E2EEFA-FCAA-41DD-8D24-B82C7F1EFF24}"/>
          </ac:picMkLst>
        </pc:picChg>
      </pc:sldChg>
      <pc:sldChg chg="addSp delSp modSp">
        <pc:chgData name="横手 宥則" userId="S::h.yokote@tech.nflabs.jp::25c0363d-9511-4122-b0a6-7e9411f48fb0" providerId="AD" clId="Web-{CDB273A4-6487-4DFF-BCF4-A82B720D29F1}" dt="2021-09-30T10:47:43.120" v="901" actId="20577"/>
        <pc:sldMkLst>
          <pc:docMk/>
          <pc:sldMk cId="136423178" sldId="264"/>
        </pc:sldMkLst>
        <pc:spChg chg="add mod">
          <ac:chgData name="横手 宥則" userId="S::h.yokote@tech.nflabs.jp::25c0363d-9511-4122-b0a6-7e9411f48fb0" providerId="AD" clId="Web-{CDB273A4-6487-4DFF-BCF4-A82B720D29F1}" dt="2021-09-30T08:50:00.416" v="32" actId="14100"/>
          <ac:spMkLst>
            <pc:docMk/>
            <pc:sldMk cId="136423178" sldId="264"/>
            <ac:spMk id="2" creationId="{02AD40B7-E07A-447A-BC56-BA49C86C8445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28:48.152" v="631" actId="20577"/>
          <ac:spMkLst>
            <pc:docMk/>
            <pc:sldMk cId="136423178" sldId="264"/>
            <ac:spMk id="3" creationId="{F69B5E8A-3643-4DC3-8351-1B20E47AE0E5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8:51:09.389" v="56" actId="1076"/>
          <ac:spMkLst>
            <pc:docMk/>
            <pc:sldMk cId="136423178" sldId="264"/>
            <ac:spMk id="25" creationId="{F47E5F50-A523-4AF2-A0FB-E96D9E80D6DF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8:53:12.188" v="112" actId="1076"/>
          <ac:spMkLst>
            <pc:docMk/>
            <pc:sldMk cId="136423178" sldId="264"/>
            <ac:spMk id="26" creationId="{C49385FC-C43D-4C51-AC94-13A104BDAFBA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8:54:50.190" v="119" actId="14100"/>
          <ac:spMkLst>
            <pc:docMk/>
            <pc:sldMk cId="136423178" sldId="264"/>
            <ac:spMk id="27" creationId="{024DFD58-18A0-4DDA-B60E-BA1F7BA60A3C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8:58:20.538" v="248" actId="20577"/>
          <ac:spMkLst>
            <pc:docMk/>
            <pc:sldMk cId="136423178" sldId="264"/>
            <ac:spMk id="30" creationId="{C293D2FD-632B-41BD-9B7E-57858ED78A2D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8:58:35.210" v="269" actId="1076"/>
          <ac:spMkLst>
            <pc:docMk/>
            <pc:sldMk cId="136423178" sldId="264"/>
            <ac:spMk id="31" creationId="{A28AF5AD-12FB-4C80-B7E9-D37B50DD0F8B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8:59:53.181" v="291" actId="1076"/>
          <ac:spMkLst>
            <pc:docMk/>
            <pc:sldMk cId="136423178" sldId="264"/>
            <ac:spMk id="32" creationId="{679CAA0E-E810-43E7-8D07-8A5C089A3F4D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10:47:43.120" v="901" actId="20577"/>
          <ac:spMkLst>
            <pc:docMk/>
            <pc:sldMk cId="136423178" sldId="264"/>
            <ac:spMk id="33" creationId="{BD4968F2-CBA0-4AB4-8BB1-2A359BD5D42D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10:45:50.696" v="896" actId="20577"/>
          <ac:spMkLst>
            <pc:docMk/>
            <pc:sldMk cId="136423178" sldId="264"/>
            <ac:spMk id="34" creationId="{F71503C5-CEE6-40D3-80C6-2682DF0DA933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03:58.248" v="407" actId="20577"/>
          <ac:spMkLst>
            <pc:docMk/>
            <pc:sldMk cId="136423178" sldId="264"/>
            <ac:spMk id="39" creationId="{E635E2B3-E5CE-478D-8431-E42DF35DAEA6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08:18.190" v="466" actId="20577"/>
          <ac:spMkLst>
            <pc:docMk/>
            <pc:sldMk cId="136423178" sldId="264"/>
            <ac:spMk id="51" creationId="{D2B8305C-EAA3-4CA2-9B5D-5B085274E0BB}"/>
          </ac:spMkLst>
        </pc:spChg>
        <pc:spChg chg="mod">
          <ac:chgData name="横手 宥則" userId="S::h.yokote@tech.nflabs.jp::25c0363d-9511-4122-b0a6-7e9411f48fb0" providerId="AD" clId="Web-{CDB273A4-6487-4DFF-BCF4-A82B720D29F1}" dt="2021-09-30T09:27:28.244" v="626" actId="1076"/>
          <ac:spMkLst>
            <pc:docMk/>
            <pc:sldMk cId="136423178" sldId="264"/>
            <ac:spMk id="52" creationId="{31E8E39F-5429-4778-945A-99FC198D23BF}"/>
          </ac:spMkLst>
        </pc:spChg>
        <pc:spChg chg="mod">
          <ac:chgData name="横手 宥則" userId="S::h.yokote@tech.nflabs.jp::25c0363d-9511-4122-b0a6-7e9411f48fb0" providerId="AD" clId="Web-{CDB273A4-6487-4DFF-BCF4-A82B720D29F1}" dt="2021-09-30T09:27:22.463" v="625" actId="1076"/>
          <ac:spMkLst>
            <pc:docMk/>
            <pc:sldMk cId="136423178" sldId="264"/>
            <ac:spMk id="53" creationId="{300D620B-4AF9-422D-B235-A3D72EF51DBF}"/>
          </ac:spMkLst>
        </pc:spChg>
        <pc:spChg chg="mod">
          <ac:chgData name="横手 宥則" userId="S::h.yokote@tech.nflabs.jp::25c0363d-9511-4122-b0a6-7e9411f48fb0" providerId="AD" clId="Web-{CDB273A4-6487-4DFF-BCF4-A82B720D29F1}" dt="2021-09-30T09:27:33.885" v="627" actId="1076"/>
          <ac:spMkLst>
            <pc:docMk/>
            <pc:sldMk cId="136423178" sldId="264"/>
            <ac:spMk id="54" creationId="{74591FED-077F-4637-B9A4-34FEAAC8FE15}"/>
          </ac:spMkLst>
        </pc:spChg>
        <pc:spChg chg="mod">
          <ac:chgData name="横手 宥則" userId="S::h.yokote@tech.nflabs.jp::25c0363d-9511-4122-b0a6-7e9411f48fb0" providerId="AD" clId="Web-{CDB273A4-6487-4DFF-BCF4-A82B720D29F1}" dt="2021-09-30T09:27:14.056" v="623" actId="1076"/>
          <ac:spMkLst>
            <pc:docMk/>
            <pc:sldMk cId="136423178" sldId="264"/>
            <ac:spMk id="55" creationId="{510DE5BB-5F7E-44AB-836A-318BF9F5305D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04:33.639" v="414" actId="20577"/>
          <ac:spMkLst>
            <pc:docMk/>
            <pc:sldMk cId="136423178" sldId="264"/>
            <ac:spMk id="56" creationId="{28E29F1A-7CB1-4C13-A5A8-720941627C4A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05:32.937" v="432" actId="1076"/>
          <ac:spMkLst>
            <pc:docMk/>
            <pc:sldMk cId="136423178" sldId="264"/>
            <ac:spMk id="57" creationId="{04ACC521-8608-4316-A3E1-4F46959FB2EC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06:34.251" v="455" actId="1076"/>
          <ac:spMkLst>
            <pc:docMk/>
            <pc:sldMk cId="136423178" sldId="264"/>
            <ac:spMk id="58" creationId="{5649DE96-64F9-4299-9969-D4E22F024711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08:54.472" v="519" actId="1076"/>
          <ac:spMkLst>
            <pc:docMk/>
            <pc:sldMk cId="136423178" sldId="264"/>
            <ac:spMk id="59" creationId="{B734C862-01DC-4D01-B55D-1BD0468AB68E}"/>
          </ac:spMkLst>
        </pc:spChg>
        <pc:picChg chg="add mod">
          <ac:chgData name="横手 宥則" userId="S::h.yokote@tech.nflabs.jp::25c0363d-9511-4122-b0a6-7e9411f48fb0" providerId="AD" clId="Web-{CDB273A4-6487-4DFF-BCF4-A82B720D29F1}" dt="2021-09-30T09:25:38.851" v="612" actId="1076"/>
          <ac:picMkLst>
            <pc:docMk/>
            <pc:sldMk cId="136423178" sldId="264"/>
            <ac:picMk id="4" creationId="{3820DBD9-8F10-49FC-BDAE-E9C30FA538D9}"/>
          </ac:picMkLst>
        </pc:picChg>
        <pc:picChg chg="add del mod">
          <ac:chgData name="横手 宥則" userId="S::h.yokote@tech.nflabs.jp::25c0363d-9511-4122-b0a6-7e9411f48fb0" providerId="AD" clId="Web-{CDB273A4-6487-4DFF-BCF4-A82B720D29F1}" dt="2021-09-30T09:14:21.916" v="542"/>
          <ac:picMkLst>
            <pc:docMk/>
            <pc:sldMk cId="136423178" sldId="264"/>
            <ac:picMk id="5" creationId="{5354F7F5-90E8-4627-A25A-33170989BF93}"/>
          </ac:picMkLst>
        </pc:picChg>
        <pc:picChg chg="add mod">
          <ac:chgData name="横手 宥則" userId="S::h.yokote@tech.nflabs.jp::25c0363d-9511-4122-b0a6-7e9411f48fb0" providerId="AD" clId="Web-{CDB273A4-6487-4DFF-BCF4-A82B720D29F1}" dt="2021-09-30T09:14:32.541" v="547" actId="1076"/>
          <ac:picMkLst>
            <pc:docMk/>
            <pc:sldMk cId="136423178" sldId="264"/>
            <ac:picMk id="6" creationId="{683F62F5-CFB0-45A1-9FB8-69798A4972C2}"/>
          </ac:picMkLst>
        </pc:picChg>
        <pc:picChg chg="add mod">
          <ac:chgData name="横手 宥則" userId="S::h.yokote@tech.nflabs.jp::25c0363d-9511-4122-b0a6-7e9411f48fb0" providerId="AD" clId="Web-{CDB273A4-6487-4DFF-BCF4-A82B720D29F1}" dt="2021-09-30T09:26:00.836" v="620" actId="1076"/>
          <ac:picMkLst>
            <pc:docMk/>
            <pc:sldMk cId="136423178" sldId="264"/>
            <ac:picMk id="7" creationId="{DFDE2E3E-6B44-41BF-B39D-674884EFBC58}"/>
          </ac:picMkLst>
        </pc:picChg>
        <pc:picChg chg="add mod">
          <ac:chgData name="横手 宥則" userId="S::h.yokote@tech.nflabs.jp::25c0363d-9511-4122-b0a6-7e9411f48fb0" providerId="AD" clId="Web-{CDB273A4-6487-4DFF-BCF4-A82B720D29F1}" dt="2021-09-30T09:18:10.624" v="575" actId="1076"/>
          <ac:picMkLst>
            <pc:docMk/>
            <pc:sldMk cId="136423178" sldId="264"/>
            <ac:picMk id="8" creationId="{B069E728-A702-4402-AB0D-4660E6E96CF0}"/>
          </ac:picMkLst>
        </pc:picChg>
        <pc:picChg chg="add mod">
          <ac:chgData name="横手 宥則" userId="S::h.yokote@tech.nflabs.jp::25c0363d-9511-4122-b0a6-7e9411f48fb0" providerId="AD" clId="Web-{CDB273A4-6487-4DFF-BCF4-A82B720D29F1}" dt="2021-09-30T09:18:08.718" v="574" actId="1076"/>
          <ac:picMkLst>
            <pc:docMk/>
            <pc:sldMk cId="136423178" sldId="264"/>
            <ac:picMk id="9" creationId="{857C5D98-11EB-43ED-BA77-38554F3AA644}"/>
          </ac:picMkLst>
        </pc:picChg>
        <pc:picChg chg="add mod">
          <ac:chgData name="横手 宥則" userId="S::h.yokote@tech.nflabs.jp::25c0363d-9511-4122-b0a6-7e9411f48fb0" providerId="AD" clId="Web-{CDB273A4-6487-4DFF-BCF4-A82B720D29F1}" dt="2021-09-30T09:26:26.727" v="622" actId="1076"/>
          <ac:picMkLst>
            <pc:docMk/>
            <pc:sldMk cId="136423178" sldId="264"/>
            <ac:picMk id="10" creationId="{621AF465-8719-4DDC-8A57-534D9CC9F154}"/>
          </ac:picMkLst>
        </pc:picChg>
        <pc:picChg chg="add mod">
          <ac:chgData name="横手 宥則" userId="S::h.yokote@tech.nflabs.jp::25c0363d-9511-4122-b0a6-7e9411f48fb0" providerId="AD" clId="Web-{CDB273A4-6487-4DFF-BCF4-A82B720D29F1}" dt="2021-09-30T09:19:50.876" v="590" actId="1076"/>
          <ac:picMkLst>
            <pc:docMk/>
            <pc:sldMk cId="136423178" sldId="264"/>
            <ac:picMk id="11" creationId="{F8E5D16A-D7FB-4AFD-9FF9-95D7301E27CD}"/>
          </ac:picMkLst>
        </pc:picChg>
        <pc:picChg chg="add mod">
          <ac:chgData name="横手 宥則" userId="S::h.yokote@tech.nflabs.jp::25c0363d-9511-4122-b0a6-7e9411f48fb0" providerId="AD" clId="Web-{CDB273A4-6487-4DFF-BCF4-A82B720D29F1}" dt="2021-09-30T09:20:16.236" v="593" actId="1076"/>
          <ac:picMkLst>
            <pc:docMk/>
            <pc:sldMk cId="136423178" sldId="264"/>
            <ac:picMk id="12" creationId="{3F166559-60E2-4B74-9ED1-F4B3DB79DE25}"/>
          </ac:picMkLst>
        </pc:picChg>
        <pc:picChg chg="add mod">
          <ac:chgData name="横手 宥則" userId="S::h.yokote@tech.nflabs.jp::25c0363d-9511-4122-b0a6-7e9411f48fb0" providerId="AD" clId="Web-{CDB273A4-6487-4DFF-BCF4-A82B720D29F1}" dt="2021-09-30T09:24:32.803" v="603" actId="1076"/>
          <ac:picMkLst>
            <pc:docMk/>
            <pc:sldMk cId="136423178" sldId="264"/>
            <ac:picMk id="13" creationId="{4A944AAD-85F3-4639-8B87-B130105E066C}"/>
          </ac:picMkLst>
        </pc:picChg>
        <pc:picChg chg="add mod">
          <ac:chgData name="横手 宥則" userId="S::h.yokote@tech.nflabs.jp::25c0363d-9511-4122-b0a6-7e9411f48fb0" providerId="AD" clId="Web-{CDB273A4-6487-4DFF-BCF4-A82B720D29F1}" dt="2021-09-30T09:27:53.854" v="628" actId="1076"/>
          <ac:picMkLst>
            <pc:docMk/>
            <pc:sldMk cId="136423178" sldId="264"/>
            <ac:picMk id="14" creationId="{8B3DBC0D-3C36-4C62-A616-D03DC9F36719}"/>
          </ac:picMkLst>
        </pc:picChg>
        <pc:picChg chg="add mod">
          <ac:chgData name="横手 宥則" userId="S::h.yokote@tech.nflabs.jp::25c0363d-9511-4122-b0a6-7e9411f48fb0" providerId="AD" clId="Web-{CDB273A4-6487-4DFF-BCF4-A82B720D29F1}" dt="2021-09-30T09:25:33.617" v="610" actId="1076"/>
          <ac:picMkLst>
            <pc:docMk/>
            <pc:sldMk cId="136423178" sldId="264"/>
            <ac:picMk id="15" creationId="{BA78F37D-AA06-44F7-969F-130829E277F2}"/>
          </ac:picMkLst>
        </pc:picChg>
        <pc:picChg chg="mod">
          <ac:chgData name="横手 宥則" userId="S::h.yokote@tech.nflabs.jp::25c0363d-9511-4122-b0a6-7e9411f48fb0" providerId="AD" clId="Web-{CDB273A4-6487-4DFF-BCF4-A82B720D29F1}" dt="2021-09-30T09:05:43.203" v="435" actId="1076"/>
          <ac:picMkLst>
            <pc:docMk/>
            <pc:sldMk cId="136423178" sldId="264"/>
            <ac:picMk id="38" creationId="{77B313D7-47D4-469F-93E1-6A6C999FBB92}"/>
          </ac:picMkLst>
        </pc:picChg>
        <pc:picChg chg="mod">
          <ac:chgData name="横手 宥則" userId="S::h.yokote@tech.nflabs.jp::25c0363d-9511-4122-b0a6-7e9411f48fb0" providerId="AD" clId="Web-{CDB273A4-6487-4DFF-BCF4-A82B720D29F1}" dt="2021-09-30T08:52:15.734" v="93" actId="1076"/>
          <ac:picMkLst>
            <pc:docMk/>
            <pc:sldMk cId="136423178" sldId="264"/>
            <ac:picMk id="48" creationId="{51452FF3-9E41-40B6-8BAC-174E600554AC}"/>
          </ac:picMkLst>
        </pc:picChg>
      </pc:sldChg>
      <pc:sldChg chg="addSp delSp modSp">
        <pc:chgData name="横手 宥則" userId="S::h.yokote@tech.nflabs.jp::25c0363d-9511-4122-b0a6-7e9411f48fb0" providerId="AD" clId="Web-{CDB273A4-6487-4DFF-BCF4-A82B720D29F1}" dt="2021-09-30T10:00:18.064" v="862" actId="1076"/>
        <pc:sldMkLst>
          <pc:docMk/>
          <pc:sldMk cId="2356749837" sldId="266"/>
        </pc:sldMkLst>
        <pc:spChg chg="del mod">
          <ac:chgData name="横手 宥則" userId="S::h.yokote@tech.nflabs.jp::25c0363d-9511-4122-b0a6-7e9411f48fb0" providerId="AD" clId="Web-{CDB273A4-6487-4DFF-BCF4-A82B720D29F1}" dt="2021-09-30T09:52:24.179" v="778"/>
          <ac:spMkLst>
            <pc:docMk/>
            <pc:sldMk cId="2356749837" sldId="266"/>
            <ac:spMk id="2" creationId="{DAFB1907-4809-4F63-84F3-00E292EC2CF8}"/>
          </ac:spMkLst>
        </pc:spChg>
        <pc:spChg chg="add">
          <ac:chgData name="横手 宥則" userId="S::h.yokote@tech.nflabs.jp::25c0363d-9511-4122-b0a6-7e9411f48fb0" providerId="AD" clId="Web-{CDB273A4-6487-4DFF-BCF4-A82B720D29F1}" dt="2021-09-30T09:53:28.603" v="795"/>
          <ac:spMkLst>
            <pc:docMk/>
            <pc:sldMk cId="2356749837" sldId="266"/>
            <ac:spMk id="3" creationId="{C2226FE1-2C4C-40C6-B469-17FFC3D0C952}"/>
          </ac:spMkLst>
        </pc:spChg>
        <pc:spChg chg="mod">
          <ac:chgData name="横手 宥則" userId="S::h.yokote@tech.nflabs.jp::25c0363d-9511-4122-b0a6-7e9411f48fb0" providerId="AD" clId="Web-{CDB273A4-6487-4DFF-BCF4-A82B720D29F1}" dt="2021-09-30T09:39:48.227" v="641" actId="1076"/>
          <ac:spMkLst>
            <pc:docMk/>
            <pc:sldMk cId="2356749837" sldId="266"/>
            <ac:spMk id="7" creationId="{61013313-6B6A-4EF8-9A9C-80933650AF22}"/>
          </ac:spMkLst>
        </pc:spChg>
        <pc:spChg chg="mod">
          <ac:chgData name="横手 宥則" userId="S::h.yokote@tech.nflabs.jp::25c0363d-9511-4122-b0a6-7e9411f48fb0" providerId="AD" clId="Web-{CDB273A4-6487-4DFF-BCF4-A82B720D29F1}" dt="2021-09-30T09:39:44.352" v="640" actId="1076"/>
          <ac:spMkLst>
            <pc:docMk/>
            <pc:sldMk cId="2356749837" sldId="266"/>
            <ac:spMk id="9" creationId="{87411E7C-9C43-4087-A203-24F6E3A79747}"/>
          </ac:spMkLst>
        </pc:spChg>
        <pc:spChg chg="mod">
          <ac:chgData name="横手 宥則" userId="S::h.yokote@tech.nflabs.jp::25c0363d-9511-4122-b0a6-7e9411f48fb0" providerId="AD" clId="Web-{CDB273A4-6487-4DFF-BCF4-A82B720D29F1}" dt="2021-09-30T09:39:51.509" v="642" actId="1076"/>
          <ac:spMkLst>
            <pc:docMk/>
            <pc:sldMk cId="2356749837" sldId="266"/>
            <ac:spMk id="10" creationId="{5C8135DF-A303-4147-9ABF-EB50EE9CB038}"/>
          </ac:spMkLst>
        </pc:spChg>
        <pc:spChg chg="mod">
          <ac:chgData name="横手 宥則" userId="S::h.yokote@tech.nflabs.jp::25c0363d-9511-4122-b0a6-7e9411f48fb0" providerId="AD" clId="Web-{CDB273A4-6487-4DFF-BCF4-A82B720D29F1}" dt="2021-09-30T09:39:55.524" v="643" actId="1076"/>
          <ac:spMkLst>
            <pc:docMk/>
            <pc:sldMk cId="2356749837" sldId="266"/>
            <ac:spMk id="11" creationId="{1A37C03B-BDD2-485F-9282-EF74AD3362C8}"/>
          </ac:spMkLst>
        </pc:spChg>
        <pc:spChg chg="del mod">
          <ac:chgData name="横手 宥則" userId="S::h.yokote@tech.nflabs.jp::25c0363d-9511-4122-b0a6-7e9411f48fb0" providerId="AD" clId="Web-{CDB273A4-6487-4DFF-BCF4-A82B720D29F1}" dt="2021-09-30T09:40:37.166" v="645"/>
          <ac:spMkLst>
            <pc:docMk/>
            <pc:sldMk cId="2356749837" sldId="266"/>
            <ac:spMk id="18" creationId="{895E83DD-09EB-4D2A-B652-DC8B003AB888}"/>
          </ac:spMkLst>
        </pc:spChg>
        <pc:spChg chg="del">
          <ac:chgData name="横手 宥則" userId="S::h.yokote@tech.nflabs.jp::25c0363d-9511-4122-b0a6-7e9411f48fb0" providerId="AD" clId="Web-{CDB273A4-6487-4DFF-BCF4-A82B720D29F1}" dt="2021-09-30T09:46:25.907" v="727"/>
          <ac:spMkLst>
            <pc:docMk/>
            <pc:sldMk cId="2356749837" sldId="266"/>
            <ac:spMk id="19" creationId="{44368893-1AB9-44C0-9856-97331C8DBFEF}"/>
          </ac:spMkLst>
        </pc:spChg>
        <pc:spChg chg="mod">
          <ac:chgData name="横手 宥則" userId="S::h.yokote@tech.nflabs.jp::25c0363d-9511-4122-b0a6-7e9411f48fb0" providerId="AD" clId="Web-{CDB273A4-6487-4DFF-BCF4-A82B720D29F1}" dt="2021-09-30T09:41:10.619" v="646" actId="1076"/>
          <ac:spMkLst>
            <pc:docMk/>
            <pc:sldMk cId="2356749837" sldId="266"/>
            <ac:spMk id="21" creationId="{6E48BA8B-5B2B-489B-8C01-B7CE34A45036}"/>
          </ac:spMkLst>
        </pc:spChg>
        <pc:spChg chg="mod">
          <ac:chgData name="横手 宥則" userId="S::h.yokote@tech.nflabs.jp::25c0363d-9511-4122-b0a6-7e9411f48fb0" providerId="AD" clId="Web-{CDB273A4-6487-4DFF-BCF4-A82B720D29F1}" dt="2021-09-30T09:42:43.418" v="679" actId="20577"/>
          <ac:spMkLst>
            <pc:docMk/>
            <pc:sldMk cId="2356749837" sldId="266"/>
            <ac:spMk id="22" creationId="{142AAB55-0D97-4BF1-8A29-9B810EC85CEC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43:03.137" v="687" actId="20577"/>
          <ac:spMkLst>
            <pc:docMk/>
            <pc:sldMk cId="2356749837" sldId="266"/>
            <ac:spMk id="25" creationId="{04739C00-BBC1-40BD-94C6-091437102AFB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43:39.716" v="694" actId="20577"/>
          <ac:spMkLst>
            <pc:docMk/>
            <pc:sldMk cId="2356749837" sldId="266"/>
            <ac:spMk id="26" creationId="{180B0F50-8EA5-4BB3-8E69-87EAC4EF53C2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44:32.405" v="718" actId="20577"/>
          <ac:spMkLst>
            <pc:docMk/>
            <pc:sldMk cId="2356749837" sldId="266"/>
            <ac:spMk id="27" creationId="{5B7AD596-3098-4189-8952-7052F958C594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44:02.904" v="707" actId="20577"/>
          <ac:spMkLst>
            <pc:docMk/>
            <pc:sldMk cId="2356749837" sldId="266"/>
            <ac:spMk id="28" creationId="{0C0FBFF4-F345-452F-998C-019FDF0DA9EC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45:08.530" v="726" actId="1076"/>
          <ac:spMkLst>
            <pc:docMk/>
            <pc:sldMk cId="2356749837" sldId="266"/>
            <ac:spMk id="33" creationId="{8C5AB0DB-822C-466A-B57B-655CBB25886B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45:05.421" v="725" actId="1076"/>
          <ac:spMkLst>
            <pc:docMk/>
            <pc:sldMk cId="2356749837" sldId="266"/>
            <ac:spMk id="34" creationId="{776B2D81-60DA-49FB-8372-E877E26AD045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45:01.390" v="724" actId="1076"/>
          <ac:spMkLst>
            <pc:docMk/>
            <pc:sldMk cId="2356749837" sldId="266"/>
            <ac:spMk id="35" creationId="{51D9C50E-F9E1-460B-8EA6-F86BFB1FB466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44:56.733" v="723" actId="1076"/>
          <ac:spMkLst>
            <pc:docMk/>
            <pc:sldMk cId="2356749837" sldId="266"/>
            <ac:spMk id="36" creationId="{6B943EFB-63B9-4A25-AFAA-6D6FFC5F67F8}"/>
          </ac:spMkLst>
        </pc:spChg>
        <pc:spChg chg="add del mod">
          <ac:chgData name="横手 宥則" userId="S::h.yokote@tech.nflabs.jp::25c0363d-9511-4122-b0a6-7e9411f48fb0" providerId="AD" clId="Web-{CDB273A4-6487-4DFF-BCF4-A82B720D29F1}" dt="2021-09-30T09:52:24.179" v="779"/>
          <ac:spMkLst>
            <pc:docMk/>
            <pc:sldMk cId="2356749837" sldId="266"/>
            <ac:spMk id="38" creationId="{6669AC01-3870-46B8-AA32-0C3076240CF2}"/>
          </ac:spMkLst>
        </pc:spChg>
        <pc:spChg chg="del mod">
          <ac:chgData name="横手 宥則" userId="S::h.yokote@tech.nflabs.jp::25c0363d-9511-4122-b0a6-7e9411f48fb0" providerId="AD" clId="Web-{CDB273A4-6487-4DFF-BCF4-A82B720D29F1}" dt="2021-09-30T09:49:09.582" v="741"/>
          <ac:spMkLst>
            <pc:docMk/>
            <pc:sldMk cId="2356749837" sldId="266"/>
            <ac:spMk id="45" creationId="{723BE627-F0C8-43CF-A5BD-A96D12127711}"/>
          </ac:spMkLst>
        </pc:spChg>
        <pc:spChg chg="add">
          <ac:chgData name="横手 宥則" userId="S::h.yokote@tech.nflabs.jp::25c0363d-9511-4122-b0a6-7e9411f48fb0" providerId="AD" clId="Web-{CDB273A4-6487-4DFF-BCF4-A82B720D29F1}" dt="2021-09-30T09:48:56.597" v="737"/>
          <ac:spMkLst>
            <pc:docMk/>
            <pc:sldMk cId="2356749837" sldId="266"/>
            <ac:spMk id="45" creationId="{DAFB1907-4809-4F63-84F3-00E292EC2CF8}"/>
          </ac:spMkLst>
        </pc:spChg>
        <pc:spChg chg="add del mod">
          <ac:chgData name="横手 宥則" userId="S::h.yokote@tech.nflabs.jp::25c0363d-9511-4122-b0a6-7e9411f48fb0" providerId="AD" clId="Web-{CDB273A4-6487-4DFF-BCF4-A82B720D29F1}" dt="2021-09-30T09:52:24.179" v="777"/>
          <ac:spMkLst>
            <pc:docMk/>
            <pc:sldMk cId="2356749837" sldId="266"/>
            <ac:spMk id="48" creationId="{63742A4A-950C-4771-ACD6-E62FFD77796E}"/>
          </ac:spMkLst>
        </pc:spChg>
        <pc:spChg chg="add del mod">
          <ac:chgData name="横手 宥則" userId="S::h.yokote@tech.nflabs.jp::25c0363d-9511-4122-b0a6-7e9411f48fb0" providerId="AD" clId="Web-{CDB273A4-6487-4DFF-BCF4-A82B720D29F1}" dt="2021-09-30T09:52:24.179" v="776"/>
          <ac:spMkLst>
            <pc:docMk/>
            <pc:sldMk cId="2356749837" sldId="266"/>
            <ac:spMk id="49" creationId="{9EF674AC-B68D-4DA5-9C21-1A7010DAD243}"/>
          </ac:spMkLst>
        </pc:spChg>
        <pc:spChg chg="add del mod">
          <ac:chgData name="横手 宥則" userId="S::h.yokote@tech.nflabs.jp::25c0363d-9511-4122-b0a6-7e9411f48fb0" providerId="AD" clId="Web-{CDB273A4-6487-4DFF-BCF4-A82B720D29F1}" dt="2021-09-30T09:52:36.977" v="784"/>
          <ac:spMkLst>
            <pc:docMk/>
            <pc:sldMk cId="2356749837" sldId="266"/>
            <ac:spMk id="54" creationId="{B5092B27-4E78-4A73-9AA6-FEC0B01C3FFA}"/>
          </ac:spMkLst>
        </pc:spChg>
        <pc:spChg chg="add del mod">
          <ac:chgData name="横手 宥則" userId="S::h.yokote@tech.nflabs.jp::25c0363d-9511-4122-b0a6-7e9411f48fb0" providerId="AD" clId="Web-{CDB273A4-6487-4DFF-BCF4-A82B720D29F1}" dt="2021-09-30T09:52:34.664" v="783"/>
          <ac:spMkLst>
            <pc:docMk/>
            <pc:sldMk cId="2356749837" sldId="266"/>
            <ac:spMk id="55" creationId="{876B465D-5FAD-4FC6-8590-B25C45FB7AED}"/>
          </ac:spMkLst>
        </pc:spChg>
        <pc:spChg chg="add del mod">
          <ac:chgData name="横手 宥則" userId="S::h.yokote@tech.nflabs.jp::25c0363d-9511-4122-b0a6-7e9411f48fb0" providerId="AD" clId="Web-{CDB273A4-6487-4DFF-BCF4-A82B720D29F1}" dt="2021-09-30T09:52:32.617" v="782"/>
          <ac:spMkLst>
            <pc:docMk/>
            <pc:sldMk cId="2356749837" sldId="266"/>
            <ac:spMk id="56" creationId="{A5420651-E3BD-4CFE-A5BB-8783551C0DD6}"/>
          </ac:spMkLst>
        </pc:spChg>
        <pc:spChg chg="add del mod">
          <ac:chgData name="横手 宥則" userId="S::h.yokote@tech.nflabs.jp::25c0363d-9511-4122-b0a6-7e9411f48fb0" providerId="AD" clId="Web-{CDB273A4-6487-4DFF-BCF4-A82B720D29F1}" dt="2021-09-30T09:52:30.570" v="781"/>
          <ac:spMkLst>
            <pc:docMk/>
            <pc:sldMk cId="2356749837" sldId="266"/>
            <ac:spMk id="57" creationId="{DEEA3FA7-180F-4841-86C8-C313604DB2AB}"/>
          </ac:spMkLst>
        </pc:spChg>
        <pc:spChg chg="add del mod">
          <ac:chgData name="横手 宥則" userId="S::h.yokote@tech.nflabs.jp::25c0363d-9511-4122-b0a6-7e9411f48fb0" providerId="AD" clId="Web-{CDB273A4-6487-4DFF-BCF4-A82B720D29F1}" dt="2021-09-30T09:53:48.744" v="796"/>
          <ac:spMkLst>
            <pc:docMk/>
            <pc:sldMk cId="2356749837" sldId="266"/>
            <ac:spMk id="62" creationId="{03BF6404-2A29-4603-A749-4E6E1776E000}"/>
          </ac:spMkLst>
        </pc:spChg>
        <pc:spChg chg="mod">
          <ac:chgData name="横手 宥則" userId="S::h.yokote@tech.nflabs.jp::25c0363d-9511-4122-b0a6-7e9411f48fb0" providerId="AD" clId="Web-{CDB273A4-6487-4DFF-BCF4-A82B720D29F1}" dt="2021-09-30T10:00:18.064" v="862" actId="1076"/>
          <ac:spMkLst>
            <pc:docMk/>
            <pc:sldMk cId="2356749837" sldId="266"/>
            <ac:spMk id="63" creationId="{E549853F-D6B0-4D97-8A93-C73459A06BB2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53:57.072" v="797" actId="1076"/>
          <ac:spMkLst>
            <pc:docMk/>
            <pc:sldMk cId="2356749837" sldId="266"/>
            <ac:spMk id="64" creationId="{F02C47DA-86D8-4162-9299-5971153709CB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53:57.103" v="798" actId="1076"/>
          <ac:spMkLst>
            <pc:docMk/>
            <pc:sldMk cId="2356749837" sldId="266"/>
            <ac:spMk id="65" creationId="{3EB1BAB1-984B-429A-A891-CDCDDCFED49B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53:57.119" v="799" actId="1076"/>
          <ac:spMkLst>
            <pc:docMk/>
            <pc:sldMk cId="2356749837" sldId="266"/>
            <ac:spMk id="66" creationId="{F2321966-1030-4C96-9A90-C64742E9CFAD}"/>
          </ac:spMkLst>
        </pc:spChg>
        <pc:spChg chg="add mod">
          <ac:chgData name="横手 宥則" userId="S::h.yokote@tech.nflabs.jp::25c0363d-9511-4122-b0a6-7e9411f48fb0" providerId="AD" clId="Web-{CDB273A4-6487-4DFF-BCF4-A82B720D29F1}" dt="2021-09-30T09:53:57.134" v="800" actId="1076"/>
          <ac:spMkLst>
            <pc:docMk/>
            <pc:sldMk cId="2356749837" sldId="266"/>
            <ac:spMk id="67" creationId="{9FF056D0-B2C2-47E7-94EE-ACC14364BAA3}"/>
          </ac:spMkLst>
        </pc:spChg>
        <pc:spChg chg="mod">
          <ac:chgData name="横手 宥則" userId="S::h.yokote@tech.nflabs.jp::25c0363d-9511-4122-b0a6-7e9411f48fb0" providerId="AD" clId="Web-{CDB273A4-6487-4DFF-BCF4-A82B720D29F1}" dt="2021-09-30T09:59:09.703" v="856" actId="1076"/>
          <ac:spMkLst>
            <pc:docMk/>
            <pc:sldMk cId="2356749837" sldId="266"/>
            <ac:spMk id="68" creationId="{422327EA-793C-47F0-8F4D-6D637A7ACCD5}"/>
          </ac:spMkLst>
        </pc:spChg>
        <pc:spChg chg="del">
          <ac:chgData name="横手 宥則" userId="S::h.yokote@tech.nflabs.jp::25c0363d-9511-4122-b0a6-7e9411f48fb0" providerId="AD" clId="Web-{CDB273A4-6487-4DFF-BCF4-A82B720D29F1}" dt="2021-09-30T09:59:15.828" v="858"/>
          <ac:spMkLst>
            <pc:docMk/>
            <pc:sldMk cId="2356749837" sldId="266"/>
            <ac:spMk id="69" creationId="{997B6D7F-A046-4CEF-8E80-C62BF919C4A1}"/>
          </ac:spMkLst>
        </pc:spChg>
        <pc:spChg chg="mod">
          <ac:chgData name="横手 宥則" userId="S::h.yokote@tech.nflabs.jp::25c0363d-9511-4122-b0a6-7e9411f48fb0" providerId="AD" clId="Web-{CDB273A4-6487-4DFF-BCF4-A82B720D29F1}" dt="2021-09-30T09:59:18.297" v="859" actId="1076"/>
          <ac:spMkLst>
            <pc:docMk/>
            <pc:sldMk cId="2356749837" sldId="266"/>
            <ac:spMk id="70" creationId="{BEF5A210-93D7-48EC-AFCC-D18DFBCAB105}"/>
          </ac:spMkLst>
        </pc:spChg>
        <pc:spChg chg="mod">
          <ac:chgData name="横手 宥則" userId="S::h.yokote@tech.nflabs.jp::25c0363d-9511-4122-b0a6-7e9411f48fb0" providerId="AD" clId="Web-{CDB273A4-6487-4DFF-BCF4-A82B720D29F1}" dt="2021-09-30T09:57:19.966" v="854" actId="20577"/>
          <ac:spMkLst>
            <pc:docMk/>
            <pc:sldMk cId="2356749837" sldId="266"/>
            <ac:spMk id="72" creationId="{5C6830F7-BA25-4ED5-9765-B89DDC0DFE1F}"/>
          </ac:spMkLst>
        </pc:spChg>
      </pc:sldChg>
      <pc:sldChg chg="addSp delSp modSp new">
        <pc:chgData name="横手 宥則" userId="S::h.yokote@tech.nflabs.jp::25c0363d-9511-4122-b0a6-7e9411f48fb0" providerId="AD" clId="Web-{CDB273A4-6487-4DFF-BCF4-A82B720D29F1}" dt="2021-09-30T10:34:31.778" v="879"/>
        <pc:sldMkLst>
          <pc:docMk/>
          <pc:sldMk cId="1697550506" sldId="267"/>
        </pc:sldMkLst>
        <pc:graphicFrameChg chg="add del mod">
          <ac:chgData name="横手 宥則" userId="S::h.yokote@tech.nflabs.jp::25c0363d-9511-4122-b0a6-7e9411f48fb0" providerId="AD" clId="Web-{CDB273A4-6487-4DFF-BCF4-A82B720D29F1}" dt="2021-09-30T10:07:29.275" v="865"/>
          <ac:graphicFrameMkLst>
            <pc:docMk/>
            <pc:sldMk cId="1697550506" sldId="267"/>
            <ac:graphicFrameMk id="3" creationId="{61E9413D-DF2B-4664-9F47-368C56600CB0}"/>
          </ac:graphicFrameMkLst>
        </pc:graphicFrameChg>
        <pc:graphicFrameChg chg="add del mod">
          <ac:chgData name="横手 宥則" userId="S::h.yokote@tech.nflabs.jp::25c0363d-9511-4122-b0a6-7e9411f48fb0" providerId="AD" clId="Web-{CDB273A4-6487-4DFF-BCF4-A82B720D29F1}" dt="2021-09-30T10:07:44.197" v="867"/>
          <ac:graphicFrameMkLst>
            <pc:docMk/>
            <pc:sldMk cId="1697550506" sldId="267"/>
            <ac:graphicFrameMk id="5" creationId="{8981B899-1B8F-4B5B-9330-9C423BD0FD3B}"/>
          </ac:graphicFrameMkLst>
        </pc:graphicFrameChg>
        <pc:picChg chg="add del mod">
          <ac:chgData name="横手 宥則" userId="S::h.yokote@tech.nflabs.jp::25c0363d-9511-4122-b0a6-7e9411f48fb0" providerId="AD" clId="Web-{CDB273A4-6487-4DFF-BCF4-A82B720D29F1}" dt="2021-09-30T10:34:31.778" v="879"/>
          <ac:picMkLst>
            <pc:docMk/>
            <pc:sldMk cId="1697550506" sldId="267"/>
            <ac:picMk id="3" creationId="{450B896F-C5EB-4AA1-B7E5-AAB7EA2E9743}"/>
          </ac:picMkLst>
        </pc:picChg>
        <pc:picChg chg="add del mod">
          <ac:chgData name="横手 宥則" userId="S::h.yokote@tech.nflabs.jp::25c0363d-9511-4122-b0a6-7e9411f48fb0" providerId="AD" clId="Web-{CDB273A4-6487-4DFF-BCF4-A82B720D29F1}" dt="2021-09-30T10:32:16.870" v="872"/>
          <ac:picMkLst>
            <pc:docMk/>
            <pc:sldMk cId="1697550506" sldId="267"/>
            <ac:picMk id="6" creationId="{7CF54EEC-F089-4327-89CB-EF50BC9174C7}"/>
          </ac:picMkLst>
        </pc:picChg>
      </pc:sldChg>
    </pc:docChg>
  </pc:docChgLst>
  <pc:docChgLst>
    <pc:chgData name="遠藤 行人" userId="S::i.endo@tech.nflabs.jp::ae736c05-cb13-4d79-a8bb-526e4dbb1935" providerId="AD" clId="Web-{BBA21F25-848E-5A15-8983-169084CFCEE6}"/>
    <pc:docChg chg="modSld">
      <pc:chgData name="遠藤 行人" userId="S::i.endo@tech.nflabs.jp::ae736c05-cb13-4d79-a8bb-526e4dbb1935" providerId="AD" clId="Web-{BBA21F25-848E-5A15-8983-169084CFCEE6}" dt="2021-09-28T11:04:06.904" v="651" actId="20577"/>
      <pc:docMkLst>
        <pc:docMk/>
      </pc:docMkLst>
      <pc:sldChg chg="addSp delSp modSp">
        <pc:chgData name="遠藤 行人" userId="S::i.endo@tech.nflabs.jp::ae736c05-cb13-4d79-a8bb-526e4dbb1935" providerId="AD" clId="Web-{BBA21F25-848E-5A15-8983-169084CFCEE6}" dt="2021-09-28T11:04:06.904" v="651" actId="20577"/>
        <pc:sldMkLst>
          <pc:docMk/>
          <pc:sldMk cId="3686128678" sldId="256"/>
        </pc:sldMkLst>
        <pc:spChg chg="add mod">
          <ac:chgData name="遠藤 行人" userId="S::i.endo@tech.nflabs.jp::ae736c05-cb13-4d79-a8bb-526e4dbb1935" providerId="AD" clId="Web-{BBA21F25-848E-5A15-8983-169084CFCEE6}" dt="2021-09-28T10:13:32.152" v="100" actId="1076"/>
          <ac:spMkLst>
            <pc:docMk/>
            <pc:sldMk cId="3686128678" sldId="256"/>
            <ac:spMk id="6" creationId="{43EEE328-0159-4034-AAE0-5230B4E7CF04}"/>
          </ac:spMkLst>
        </pc:spChg>
        <pc:spChg chg="add del mod">
          <ac:chgData name="遠藤 行人" userId="S::i.endo@tech.nflabs.jp::ae736c05-cb13-4d79-a8bb-526e4dbb1935" providerId="AD" clId="Web-{BBA21F25-848E-5A15-8983-169084CFCEE6}" dt="2021-09-28T10:34:10.692" v="209"/>
          <ac:spMkLst>
            <pc:docMk/>
            <pc:sldMk cId="3686128678" sldId="256"/>
            <ac:spMk id="9" creationId="{9F02F59B-F919-46C3-A45A-5BF2A06910D5}"/>
          </ac:spMkLst>
        </pc:spChg>
        <pc:spChg chg="add del mod">
          <ac:chgData name="遠藤 行人" userId="S::i.endo@tech.nflabs.jp::ae736c05-cb13-4d79-a8bb-526e4dbb1935" providerId="AD" clId="Web-{BBA21F25-848E-5A15-8983-169084CFCEE6}" dt="2021-09-28T10:52:08.103" v="508"/>
          <ac:spMkLst>
            <pc:docMk/>
            <pc:sldMk cId="3686128678" sldId="256"/>
            <ac:spMk id="10" creationId="{5EF69658-6B27-4668-9AAD-60721903DBBD}"/>
          </ac:spMkLst>
        </pc:spChg>
        <pc:spChg chg="mod">
          <ac:chgData name="遠藤 行人" userId="S::i.endo@tech.nflabs.jp::ae736c05-cb13-4d79-a8bb-526e4dbb1935" providerId="AD" clId="Web-{BBA21F25-848E-5A15-8983-169084CFCEE6}" dt="2021-09-28T09:03:43.521" v="3" actId="20577"/>
          <ac:spMkLst>
            <pc:docMk/>
            <pc:sldMk cId="3686128678" sldId="256"/>
            <ac:spMk id="35" creationId="{709F52D7-60E5-49EC-8B63-D4C1D10FC1FE}"/>
          </ac:spMkLst>
        </pc:spChg>
        <pc:spChg chg="mod">
          <ac:chgData name="遠藤 行人" userId="S::i.endo@tech.nflabs.jp::ae736c05-cb13-4d79-a8bb-526e4dbb1935" providerId="AD" clId="Web-{BBA21F25-848E-5A15-8983-169084CFCEE6}" dt="2021-09-28T11:02:47.590" v="621" actId="1076"/>
          <ac:spMkLst>
            <pc:docMk/>
            <pc:sldMk cId="3686128678" sldId="256"/>
            <ac:spMk id="38" creationId="{CAB9D416-6647-4DAA-B413-E2E3B275F497}"/>
          </ac:spMkLst>
        </pc:spChg>
        <pc:spChg chg="mod">
          <ac:chgData name="遠藤 行人" userId="S::i.endo@tech.nflabs.jp::ae736c05-cb13-4d79-a8bb-526e4dbb1935" providerId="AD" clId="Web-{BBA21F25-848E-5A15-8983-169084CFCEE6}" dt="2021-09-28T11:02:53.121" v="622" actId="1076"/>
          <ac:spMkLst>
            <pc:docMk/>
            <pc:sldMk cId="3686128678" sldId="256"/>
            <ac:spMk id="39" creationId="{3D4A1C8D-5B79-47E6-9E28-F120345EF21B}"/>
          </ac:spMkLst>
        </pc:spChg>
        <pc:spChg chg="mod">
          <ac:chgData name="遠藤 行人" userId="S::i.endo@tech.nflabs.jp::ae736c05-cb13-4d79-a8bb-526e4dbb1935" providerId="AD" clId="Web-{BBA21F25-848E-5A15-8983-169084CFCEE6}" dt="2021-09-28T10:27:39.684" v="174" actId="1076"/>
          <ac:spMkLst>
            <pc:docMk/>
            <pc:sldMk cId="3686128678" sldId="256"/>
            <ac:spMk id="44" creationId="{5D1C8B43-B1CB-42DA-B41A-65B875BA699D}"/>
          </ac:spMkLst>
        </pc:spChg>
        <pc:spChg chg="add mod">
          <ac:chgData name="遠藤 行人" userId="S::i.endo@tech.nflabs.jp::ae736c05-cb13-4d79-a8bb-526e4dbb1935" providerId="AD" clId="Web-{BBA21F25-848E-5A15-8983-169084CFCEE6}" dt="2021-09-28T09:22:22.215" v="5" actId="1076"/>
          <ac:spMkLst>
            <pc:docMk/>
            <pc:sldMk cId="3686128678" sldId="256"/>
            <ac:spMk id="45" creationId="{6D752914-B31F-4B86-9362-14A2B2073884}"/>
          </ac:spMkLst>
        </pc:spChg>
        <pc:spChg chg="add mod">
          <ac:chgData name="遠藤 行人" userId="S::i.endo@tech.nflabs.jp::ae736c05-cb13-4d79-a8bb-526e4dbb1935" providerId="AD" clId="Web-{BBA21F25-848E-5A15-8983-169084CFCEE6}" dt="2021-09-28T11:02:58.934" v="624" actId="1076"/>
          <ac:spMkLst>
            <pc:docMk/>
            <pc:sldMk cId="3686128678" sldId="256"/>
            <ac:spMk id="46" creationId="{707CB1AF-CC74-495E-8A37-EC74D847F6C9}"/>
          </ac:spMkLst>
        </pc:spChg>
        <pc:spChg chg="add mod">
          <ac:chgData name="遠藤 行人" userId="S::i.endo@tech.nflabs.jp::ae736c05-cb13-4d79-a8bb-526e4dbb1935" providerId="AD" clId="Web-{BBA21F25-848E-5A15-8983-169084CFCEE6}" dt="2021-09-28T09:29:15.661" v="60" actId="20577"/>
          <ac:spMkLst>
            <pc:docMk/>
            <pc:sldMk cId="3686128678" sldId="256"/>
            <ac:spMk id="47" creationId="{4554EF49-8CD5-4528-A057-50FF021A3903}"/>
          </ac:spMkLst>
        </pc:spChg>
        <pc:spChg chg="add mod">
          <ac:chgData name="遠藤 行人" userId="S::i.endo@tech.nflabs.jp::ae736c05-cb13-4d79-a8bb-526e4dbb1935" providerId="AD" clId="Web-{BBA21F25-848E-5A15-8983-169084CFCEE6}" dt="2021-09-28T09:57:52.633" v="93" actId="1076"/>
          <ac:spMkLst>
            <pc:docMk/>
            <pc:sldMk cId="3686128678" sldId="256"/>
            <ac:spMk id="48" creationId="{159EA4B5-7273-4762-BEC3-94321A075CE9}"/>
          </ac:spMkLst>
        </pc:spChg>
        <pc:spChg chg="mod">
          <ac:chgData name="遠藤 行人" userId="S::i.endo@tech.nflabs.jp::ae736c05-cb13-4d79-a8bb-526e4dbb1935" providerId="AD" clId="Web-{BBA21F25-848E-5A15-8983-169084CFCEE6}" dt="2021-09-28T11:02:56.371" v="623" actId="1076"/>
          <ac:spMkLst>
            <pc:docMk/>
            <pc:sldMk cId="3686128678" sldId="256"/>
            <ac:spMk id="56" creationId="{3E9909F2-9D89-4773-A7AF-2A655C9A383D}"/>
          </ac:spMkLst>
        </pc:spChg>
        <pc:spChg chg="mod">
          <ac:chgData name="遠藤 行人" userId="S::i.endo@tech.nflabs.jp::ae736c05-cb13-4d79-a8bb-526e4dbb1935" providerId="AD" clId="Web-{BBA21F25-848E-5A15-8983-169084CFCEE6}" dt="2021-09-28T10:27:59.685" v="175" actId="1076"/>
          <ac:spMkLst>
            <pc:docMk/>
            <pc:sldMk cId="3686128678" sldId="256"/>
            <ac:spMk id="61" creationId="{1F0C131E-43B1-4894-8DCB-7F578B2D27FE}"/>
          </ac:spMkLst>
        </pc:spChg>
        <pc:spChg chg="add mod">
          <ac:chgData name="遠藤 行人" userId="S::i.endo@tech.nflabs.jp::ae736c05-cb13-4d79-a8bb-526e4dbb1935" providerId="AD" clId="Web-{BBA21F25-848E-5A15-8983-169084CFCEE6}" dt="2021-09-28T10:37:27.445" v="265" actId="20577"/>
          <ac:spMkLst>
            <pc:docMk/>
            <pc:sldMk cId="3686128678" sldId="256"/>
            <ac:spMk id="71" creationId="{753C435B-131B-42AD-B665-3E4DA8A553DC}"/>
          </ac:spMkLst>
        </pc:spChg>
        <pc:spChg chg="mod">
          <ac:chgData name="遠藤 行人" userId="S::i.endo@tech.nflabs.jp::ae736c05-cb13-4d79-a8bb-526e4dbb1935" providerId="AD" clId="Web-{BBA21F25-848E-5A15-8983-169084CFCEE6}" dt="2021-09-28T10:47:45.348" v="466" actId="20577"/>
          <ac:spMkLst>
            <pc:docMk/>
            <pc:sldMk cId="3686128678" sldId="256"/>
            <ac:spMk id="72" creationId="{1367175C-1C0C-41D7-9589-277B45198D54}"/>
          </ac:spMkLst>
        </pc:spChg>
        <pc:spChg chg="mod">
          <ac:chgData name="遠藤 行人" userId="S::i.endo@tech.nflabs.jp::ae736c05-cb13-4d79-a8bb-526e4dbb1935" providerId="AD" clId="Web-{BBA21F25-848E-5A15-8983-169084CFCEE6}" dt="2021-09-28T10:33:48.269" v="205" actId="20577"/>
          <ac:spMkLst>
            <pc:docMk/>
            <pc:sldMk cId="3686128678" sldId="256"/>
            <ac:spMk id="74" creationId="{E5910169-A7F1-4EA8-8300-E6BC9D547271}"/>
          </ac:spMkLst>
        </pc:spChg>
        <pc:spChg chg="mod">
          <ac:chgData name="遠藤 行人" userId="S::i.endo@tech.nflabs.jp::ae736c05-cb13-4d79-a8bb-526e4dbb1935" providerId="AD" clId="Web-{BBA21F25-848E-5A15-8983-169084CFCEE6}" dt="2021-09-28T10:48:00.067" v="468" actId="20577"/>
          <ac:spMkLst>
            <pc:docMk/>
            <pc:sldMk cId="3686128678" sldId="256"/>
            <ac:spMk id="75" creationId="{73B303B4-251B-4F42-85E1-48FAE99CA347}"/>
          </ac:spMkLst>
        </pc:spChg>
        <pc:spChg chg="mod">
          <ac:chgData name="遠藤 行人" userId="S::i.endo@tech.nflabs.jp::ae736c05-cb13-4d79-a8bb-526e4dbb1935" providerId="AD" clId="Web-{BBA21F25-848E-5A15-8983-169084CFCEE6}" dt="2021-09-28T11:00:00.598" v="600" actId="20577"/>
          <ac:spMkLst>
            <pc:docMk/>
            <pc:sldMk cId="3686128678" sldId="256"/>
            <ac:spMk id="77" creationId="{49F42B3F-6412-4FC3-9CA3-93F8659704D7}"/>
          </ac:spMkLst>
        </pc:spChg>
        <pc:spChg chg="add mod">
          <ac:chgData name="遠藤 行人" userId="S::i.endo@tech.nflabs.jp::ae736c05-cb13-4d79-a8bb-526e4dbb1935" providerId="AD" clId="Web-{BBA21F25-848E-5A15-8983-169084CFCEE6}" dt="2021-09-28T10:34:32.911" v="213" actId="20577"/>
          <ac:spMkLst>
            <pc:docMk/>
            <pc:sldMk cId="3686128678" sldId="256"/>
            <ac:spMk id="78" creationId="{FC3EEE6B-48BC-4DB0-9B59-FD7A48FE5FB4}"/>
          </ac:spMkLst>
        </pc:spChg>
        <pc:spChg chg="add mod">
          <ac:chgData name="遠藤 行人" userId="S::i.endo@tech.nflabs.jp::ae736c05-cb13-4d79-a8bb-526e4dbb1935" providerId="AD" clId="Web-{BBA21F25-848E-5A15-8983-169084CFCEE6}" dt="2021-09-28T11:03:03.746" v="625" actId="1076"/>
          <ac:spMkLst>
            <pc:docMk/>
            <pc:sldMk cId="3686128678" sldId="256"/>
            <ac:spMk id="85" creationId="{E23CEBA7-4E9D-4E04-9DA6-B755898EF870}"/>
          </ac:spMkLst>
        </pc:spChg>
        <pc:spChg chg="add mod">
          <ac:chgData name="遠藤 行人" userId="S::i.endo@tech.nflabs.jp::ae736c05-cb13-4d79-a8bb-526e4dbb1935" providerId="AD" clId="Web-{BBA21F25-848E-5A15-8983-169084CFCEE6}" dt="2021-09-28T10:55:25.263" v="546" actId="20577"/>
          <ac:spMkLst>
            <pc:docMk/>
            <pc:sldMk cId="3686128678" sldId="256"/>
            <ac:spMk id="93" creationId="{8C9CB5EC-ADF7-4A13-AFA4-6BB40D45EFBF}"/>
          </ac:spMkLst>
        </pc:spChg>
        <pc:spChg chg="add mod">
          <ac:chgData name="遠藤 行人" userId="S::i.endo@tech.nflabs.jp::ae736c05-cb13-4d79-a8bb-526e4dbb1935" providerId="AD" clId="Web-{BBA21F25-848E-5A15-8983-169084CFCEE6}" dt="2021-09-28T11:04:06.904" v="651" actId="20577"/>
          <ac:spMkLst>
            <pc:docMk/>
            <pc:sldMk cId="3686128678" sldId="256"/>
            <ac:spMk id="94" creationId="{0262F57A-2D1F-4E25-BF70-6580B48FAE9E}"/>
          </ac:spMkLst>
        </pc:spChg>
        <pc:spChg chg="add mod">
          <ac:chgData name="遠藤 行人" userId="S::i.endo@tech.nflabs.jp::ae736c05-cb13-4d79-a8bb-526e4dbb1935" providerId="AD" clId="Web-{BBA21F25-848E-5A15-8983-169084CFCEE6}" dt="2021-09-28T10:51:59.852" v="504"/>
          <ac:spMkLst>
            <pc:docMk/>
            <pc:sldMk cId="3686128678" sldId="256"/>
            <ac:spMk id="95" creationId="{16D450F8-38D8-46D6-8823-7DF41BAEED04}"/>
          </ac:spMkLst>
        </pc:spChg>
        <pc:spChg chg="add mod">
          <ac:chgData name="遠藤 行人" userId="S::i.endo@tech.nflabs.jp::ae736c05-cb13-4d79-a8bb-526e4dbb1935" providerId="AD" clId="Web-{BBA21F25-848E-5A15-8983-169084CFCEE6}" dt="2021-09-28T10:53:08.244" v="515" actId="20577"/>
          <ac:spMkLst>
            <pc:docMk/>
            <pc:sldMk cId="3686128678" sldId="256"/>
            <ac:spMk id="96" creationId="{DDB624B7-5E48-455E-8292-36549F3AD0EF}"/>
          </ac:spMkLst>
        </pc:spChg>
        <pc:picChg chg="add mod ord">
          <ac:chgData name="遠藤 行人" userId="S::i.endo@tech.nflabs.jp::ae736c05-cb13-4d79-a8bb-526e4dbb1935" providerId="AD" clId="Web-{BBA21F25-848E-5A15-8983-169084CFCEE6}" dt="2021-09-28T10:30:27.812" v="179" actId="1076"/>
          <ac:picMkLst>
            <pc:docMk/>
            <pc:sldMk cId="3686128678" sldId="256"/>
            <ac:picMk id="67" creationId="{3735BC53-4571-43D3-BA37-2DB23498D42A}"/>
          </ac:picMkLst>
        </pc:picChg>
      </pc:sldChg>
      <pc:sldChg chg="addSp modSp">
        <pc:chgData name="遠藤 行人" userId="S::i.endo@tech.nflabs.jp::ae736c05-cb13-4d79-a8bb-526e4dbb1935" providerId="AD" clId="Web-{BBA21F25-848E-5A15-8983-169084CFCEE6}" dt="2021-09-28T10:21:52.178" v="101"/>
        <pc:sldMkLst>
          <pc:docMk/>
          <pc:sldMk cId="1612203456" sldId="257"/>
        </pc:sldMkLst>
        <pc:picChg chg="add mod">
          <ac:chgData name="遠藤 行人" userId="S::i.endo@tech.nflabs.jp::ae736c05-cb13-4d79-a8bb-526e4dbb1935" providerId="AD" clId="Web-{BBA21F25-848E-5A15-8983-169084CFCEE6}" dt="2021-09-28T10:21:52.178" v="101"/>
          <ac:picMkLst>
            <pc:docMk/>
            <pc:sldMk cId="1612203456" sldId="257"/>
            <ac:picMk id="4" creationId="{2A47F45B-1956-4C1E-8A22-51FA7AE78C4A}"/>
          </ac:picMkLst>
        </pc:picChg>
      </pc:sldChg>
      <pc:sldChg chg="addSp modSp">
        <pc:chgData name="遠藤 行人" userId="S::i.endo@tech.nflabs.jp::ae736c05-cb13-4d79-a8bb-526e4dbb1935" providerId="AD" clId="Web-{BBA21F25-848E-5A15-8983-169084CFCEE6}" dt="2021-09-28T11:02:14.085" v="620" actId="20577"/>
        <pc:sldMkLst>
          <pc:docMk/>
          <pc:sldMk cId="2496176094" sldId="258"/>
        </pc:sldMkLst>
        <pc:spChg chg="add mod">
          <ac:chgData name="遠藤 行人" userId="S::i.endo@tech.nflabs.jp::ae736c05-cb13-4d79-a8bb-526e4dbb1935" providerId="AD" clId="Web-{BBA21F25-848E-5A15-8983-169084CFCEE6}" dt="2021-09-28T10:57:21.220" v="565" actId="1076"/>
          <ac:spMkLst>
            <pc:docMk/>
            <pc:sldMk cId="2496176094" sldId="258"/>
            <ac:spMk id="8" creationId="{2928CE8B-9B30-4FEC-8C32-5ACF3E97AB6A}"/>
          </ac:spMkLst>
        </pc:spChg>
        <pc:spChg chg="add mod">
          <ac:chgData name="遠藤 行人" userId="S::i.endo@tech.nflabs.jp::ae736c05-cb13-4d79-a8bb-526e4dbb1935" providerId="AD" clId="Web-{BBA21F25-848E-5A15-8983-169084CFCEE6}" dt="2021-09-28T10:58:31.691" v="573" actId="20577"/>
          <ac:spMkLst>
            <pc:docMk/>
            <pc:sldMk cId="2496176094" sldId="258"/>
            <ac:spMk id="9" creationId="{1C7F812B-22C6-4A19-B3FA-3B6BBBFBE285}"/>
          </ac:spMkLst>
        </pc:spChg>
        <pc:spChg chg="add mod">
          <ac:chgData name="遠藤 行人" userId="S::i.endo@tech.nflabs.jp::ae736c05-cb13-4d79-a8bb-526e4dbb1935" providerId="AD" clId="Web-{BBA21F25-848E-5A15-8983-169084CFCEE6}" dt="2021-09-28T10:59:50.848" v="599" actId="20577"/>
          <ac:spMkLst>
            <pc:docMk/>
            <pc:sldMk cId="2496176094" sldId="258"/>
            <ac:spMk id="10" creationId="{6F9EDB82-700F-41BE-8C08-2150C7B780D8}"/>
          </ac:spMkLst>
        </pc:spChg>
        <pc:spChg chg="add mod">
          <ac:chgData name="遠藤 行人" userId="S::i.endo@tech.nflabs.jp::ae736c05-cb13-4d79-a8bb-526e4dbb1935" providerId="AD" clId="Web-{BBA21F25-848E-5A15-8983-169084CFCEE6}" dt="2021-09-28T11:00:46.365" v="605" actId="20577"/>
          <ac:spMkLst>
            <pc:docMk/>
            <pc:sldMk cId="2496176094" sldId="258"/>
            <ac:spMk id="11" creationId="{068620AD-4560-4E77-927A-D658103AC669}"/>
          </ac:spMkLst>
        </pc:spChg>
        <pc:spChg chg="add mod">
          <ac:chgData name="遠藤 行人" userId="S::i.endo@tech.nflabs.jp::ae736c05-cb13-4d79-a8bb-526e4dbb1935" providerId="AD" clId="Web-{BBA21F25-848E-5A15-8983-169084CFCEE6}" dt="2021-09-28T11:01:34.678" v="612" actId="20577"/>
          <ac:spMkLst>
            <pc:docMk/>
            <pc:sldMk cId="2496176094" sldId="258"/>
            <ac:spMk id="55" creationId="{0D6194FE-EE22-4DE1-A21F-88B99B6ED6A8}"/>
          </ac:spMkLst>
        </pc:spChg>
        <pc:spChg chg="add mod">
          <ac:chgData name="遠藤 行人" userId="S::i.endo@tech.nflabs.jp::ae736c05-cb13-4d79-a8bb-526e4dbb1935" providerId="AD" clId="Web-{BBA21F25-848E-5A15-8983-169084CFCEE6}" dt="2021-09-28T11:02:14.085" v="620" actId="20577"/>
          <ac:spMkLst>
            <pc:docMk/>
            <pc:sldMk cId="2496176094" sldId="258"/>
            <ac:spMk id="56" creationId="{62FA23F6-10A4-43B2-8926-61D1CCFAD396}"/>
          </ac:spMkLst>
        </pc:spChg>
      </pc:sldChg>
    </pc:docChg>
  </pc:docChgLst>
  <pc:docChgLst>
    <pc:chgData name="島田 紘帆" userId="S::hiroho.shimada@tech.nflabs.jp::325e9438-d0c5-474a-95ee-ad08684af4ec" providerId="AD" clId="Web-{D00F2250-256D-6E5B-8CCB-91D2BC5F8368}"/>
    <pc:docChg chg="addSld modSld sldOrd">
      <pc:chgData name="島田 紘帆" userId="S::hiroho.shimada@tech.nflabs.jp::325e9438-d0c5-474a-95ee-ad08684af4ec" providerId="AD" clId="Web-{D00F2250-256D-6E5B-8CCB-91D2BC5F8368}" dt="2021-09-30T11:38:24.423" v="36" actId="1076"/>
      <pc:docMkLst>
        <pc:docMk/>
      </pc:docMkLst>
      <pc:sldChg chg="modSp">
        <pc:chgData name="島田 紘帆" userId="S::hiroho.shimada@tech.nflabs.jp::325e9438-d0c5-474a-95ee-ad08684af4ec" providerId="AD" clId="Web-{D00F2250-256D-6E5B-8CCB-91D2BC5F8368}" dt="2021-09-30T11:38:24.423" v="36" actId="1076"/>
        <pc:sldMkLst>
          <pc:docMk/>
          <pc:sldMk cId="3156262337" sldId="263"/>
        </pc:sldMkLst>
        <pc:spChg chg="mod">
          <ac:chgData name="島田 紘帆" userId="S::hiroho.shimada@tech.nflabs.jp::325e9438-d0c5-474a-95ee-ad08684af4ec" providerId="AD" clId="Web-{D00F2250-256D-6E5B-8CCB-91D2BC5F8368}" dt="2021-09-30T11:38:24.423" v="36" actId="1076"/>
          <ac:spMkLst>
            <pc:docMk/>
            <pc:sldMk cId="3156262337" sldId="263"/>
            <ac:spMk id="14" creationId="{9CEC1676-B780-4AA4-A1BD-B1A976C63FA9}"/>
          </ac:spMkLst>
        </pc:spChg>
        <pc:spChg chg="mod">
          <ac:chgData name="島田 紘帆" userId="S::hiroho.shimada@tech.nflabs.jp::325e9438-d0c5-474a-95ee-ad08684af4ec" providerId="AD" clId="Web-{D00F2250-256D-6E5B-8CCB-91D2BC5F8368}" dt="2021-09-30T10:53:48.016" v="26" actId="20577"/>
          <ac:spMkLst>
            <pc:docMk/>
            <pc:sldMk cId="3156262337" sldId="263"/>
            <ac:spMk id="49" creationId="{13EA88DA-84D9-4D45-AD88-5F2D2FDD1D9D}"/>
          </ac:spMkLst>
        </pc:spChg>
      </pc:sldChg>
      <pc:sldChg chg="modSp new ord">
        <pc:chgData name="島田 紘帆" userId="S::hiroho.shimada@tech.nflabs.jp::325e9438-d0c5-474a-95ee-ad08684af4ec" providerId="AD" clId="Web-{D00F2250-256D-6E5B-8CCB-91D2BC5F8368}" dt="2021-09-30T08:16:52.073" v="2" actId="20577"/>
        <pc:sldMkLst>
          <pc:docMk/>
          <pc:sldMk cId="258757426" sldId="265"/>
        </pc:sldMkLst>
        <pc:spChg chg="mod">
          <ac:chgData name="島田 紘帆" userId="S::hiroho.shimada@tech.nflabs.jp::325e9438-d0c5-474a-95ee-ad08684af4ec" providerId="AD" clId="Web-{D00F2250-256D-6E5B-8CCB-91D2BC5F8368}" dt="2021-09-30T08:16:52.073" v="2" actId="20577"/>
          <ac:spMkLst>
            <pc:docMk/>
            <pc:sldMk cId="258757426" sldId="265"/>
            <ac:spMk id="2" creationId="{725FADB3-D93F-4731-9C92-6E43F9A11B99}"/>
          </ac:spMkLst>
        </pc:spChg>
      </pc:sldChg>
      <pc:sldChg chg="addSp modSp">
        <pc:chgData name="島田 紘帆" userId="S::hiroho.shimada@tech.nflabs.jp::325e9438-d0c5-474a-95ee-ad08684af4ec" providerId="AD" clId="Web-{D00F2250-256D-6E5B-8CCB-91D2BC5F8368}" dt="2021-09-30T10:27:08.147" v="16" actId="1076"/>
        <pc:sldMkLst>
          <pc:docMk/>
          <pc:sldMk cId="2356749837" sldId="266"/>
        </pc:sldMkLst>
        <pc:spChg chg="mod">
          <ac:chgData name="島田 紘帆" userId="S::hiroho.shimada@tech.nflabs.jp::325e9438-d0c5-474a-95ee-ad08684af4ec" providerId="AD" clId="Web-{D00F2250-256D-6E5B-8CCB-91D2BC5F8368}" dt="2021-09-30T10:27:08.147" v="16" actId="1076"/>
          <ac:spMkLst>
            <pc:docMk/>
            <pc:sldMk cId="2356749837" sldId="266"/>
            <ac:spMk id="63" creationId="{E549853F-D6B0-4D97-8A93-C73459A06BB2}"/>
          </ac:spMkLst>
        </pc:spChg>
        <pc:spChg chg="mod">
          <ac:chgData name="島田 紘帆" userId="S::hiroho.shimada@tech.nflabs.jp::325e9438-d0c5-474a-95ee-ad08684af4ec" providerId="AD" clId="Web-{D00F2250-256D-6E5B-8CCB-91D2BC5F8368}" dt="2021-09-30T10:26:29.896" v="4" actId="1076"/>
          <ac:spMkLst>
            <pc:docMk/>
            <pc:sldMk cId="2356749837" sldId="266"/>
            <ac:spMk id="68" creationId="{422327EA-793C-47F0-8F4D-6D637A7ACCD5}"/>
          </ac:spMkLst>
        </pc:spChg>
        <pc:spChg chg="mod">
          <ac:chgData name="島田 紘帆" userId="S::hiroho.shimada@tech.nflabs.jp::325e9438-d0c5-474a-95ee-ad08684af4ec" providerId="AD" clId="Web-{D00F2250-256D-6E5B-8CCB-91D2BC5F8368}" dt="2021-09-30T10:26:29.912" v="5" actId="1076"/>
          <ac:spMkLst>
            <pc:docMk/>
            <pc:sldMk cId="2356749837" sldId="266"/>
            <ac:spMk id="70" creationId="{BEF5A210-93D7-48EC-AFCC-D18DFBCAB105}"/>
          </ac:spMkLst>
        </pc:spChg>
        <pc:spChg chg="mod">
          <ac:chgData name="島田 紘帆" userId="S::hiroho.shimada@tech.nflabs.jp::325e9438-d0c5-474a-95ee-ad08684af4ec" providerId="AD" clId="Web-{D00F2250-256D-6E5B-8CCB-91D2BC5F8368}" dt="2021-09-30T10:26:29.943" v="6" actId="1076"/>
          <ac:spMkLst>
            <pc:docMk/>
            <pc:sldMk cId="2356749837" sldId="266"/>
            <ac:spMk id="71" creationId="{A802589F-3A89-4697-804D-A9490E40C441}"/>
          </ac:spMkLst>
        </pc:spChg>
        <pc:spChg chg="mod">
          <ac:chgData name="島田 紘帆" userId="S::hiroho.shimada@tech.nflabs.jp::325e9438-d0c5-474a-95ee-ad08684af4ec" providerId="AD" clId="Web-{D00F2250-256D-6E5B-8CCB-91D2BC5F8368}" dt="2021-09-30T10:26:29.959" v="7" actId="1076"/>
          <ac:spMkLst>
            <pc:docMk/>
            <pc:sldMk cId="2356749837" sldId="266"/>
            <ac:spMk id="72" creationId="{5C6830F7-BA25-4ED5-9765-B89DDC0DFE1F}"/>
          </ac:spMkLst>
        </pc:spChg>
        <pc:spChg chg="mod">
          <ac:chgData name="島田 紘帆" userId="S::hiroho.shimada@tech.nflabs.jp::325e9438-d0c5-474a-95ee-ad08684af4ec" providerId="AD" clId="Web-{D00F2250-256D-6E5B-8CCB-91D2BC5F8368}" dt="2021-09-30T10:26:55.194" v="14" actId="1076"/>
          <ac:spMkLst>
            <pc:docMk/>
            <pc:sldMk cId="2356749837" sldId="266"/>
            <ac:spMk id="73" creationId="{22493240-1598-4CD9-A880-D6806FFB7BF7}"/>
          </ac:spMkLst>
        </pc:spChg>
        <pc:spChg chg="add mod">
          <ac:chgData name="島田 紘帆" userId="S::hiroho.shimada@tech.nflabs.jp::325e9438-d0c5-474a-95ee-ad08684af4ec" providerId="AD" clId="Web-{D00F2250-256D-6E5B-8CCB-91D2BC5F8368}" dt="2021-09-30T10:26:41.865" v="11" actId="1076"/>
          <ac:spMkLst>
            <pc:docMk/>
            <pc:sldMk cId="2356749837" sldId="266"/>
            <ac:spMk id="77" creationId="{39D82AE9-C393-4316-902F-D6A82308C4A5}"/>
          </ac:spMkLst>
        </pc:spChg>
        <pc:spChg chg="add mod">
          <ac:chgData name="島田 紘帆" userId="S::hiroho.shimada@tech.nflabs.jp::325e9438-d0c5-474a-95ee-ad08684af4ec" providerId="AD" clId="Web-{D00F2250-256D-6E5B-8CCB-91D2BC5F8368}" dt="2021-09-30T10:26:46.803" v="13" actId="1076"/>
          <ac:spMkLst>
            <pc:docMk/>
            <pc:sldMk cId="2356749837" sldId="266"/>
            <ac:spMk id="78" creationId="{1E22CC07-8B8D-49F2-8F78-5F6C3A3255DF}"/>
          </ac:spMkLst>
        </pc:spChg>
      </pc:sldChg>
      <pc:sldChg chg="modSp">
        <pc:chgData name="島田 紘帆" userId="S::hiroho.shimada@tech.nflabs.jp::325e9438-d0c5-474a-95ee-ad08684af4ec" providerId="AD" clId="Web-{D00F2250-256D-6E5B-8CCB-91D2BC5F8368}" dt="2021-09-30T10:39:55.937" v="25" actId="1076"/>
        <pc:sldMkLst>
          <pc:docMk/>
          <pc:sldMk cId="1697550506" sldId="267"/>
        </pc:sldMkLst>
        <pc:spChg chg="mod">
          <ac:chgData name="島田 紘帆" userId="S::hiroho.shimada@tech.nflabs.jp::325e9438-d0c5-474a-95ee-ad08684af4ec" providerId="AD" clId="Web-{D00F2250-256D-6E5B-8CCB-91D2BC5F8368}" dt="2021-09-30T10:39:55.937" v="25" actId="1076"/>
          <ac:spMkLst>
            <pc:docMk/>
            <pc:sldMk cId="1697550506" sldId="267"/>
            <ac:spMk id="7" creationId="{BDB4D149-103A-4DA1-8337-EF0176A619F8}"/>
          </ac:spMkLst>
        </pc:spChg>
        <pc:graphicFrameChg chg="mod modGraphic">
          <ac:chgData name="島田 紘帆" userId="S::hiroho.shimada@tech.nflabs.jp::325e9438-d0c5-474a-95ee-ad08684af4ec" providerId="AD" clId="Web-{D00F2250-256D-6E5B-8CCB-91D2BC5F8368}" dt="2021-09-30T10:39:46.484" v="24"/>
          <ac:graphicFrameMkLst>
            <pc:docMk/>
            <pc:sldMk cId="1697550506" sldId="267"/>
            <ac:graphicFrameMk id="5" creationId="{363A9011-D251-4E1F-B6B2-5A2BBB10C463}"/>
          </ac:graphicFrameMkLst>
        </pc:graphicFrameChg>
      </pc:sldChg>
    </pc:docChg>
  </pc:docChgLst>
  <pc:docChgLst>
    <pc:chgData name="遠藤 行人" userId="S::i.endo@tech.nflabs.jp::ae736c05-cb13-4d79-a8bb-526e4dbb1935" providerId="AD" clId="Web-{83391A51-46AE-4453-B9EA-5B06FE462F06}"/>
    <pc:docChg chg="addSld delSld modSld">
      <pc:chgData name="遠藤 行人" userId="S::i.endo@tech.nflabs.jp::ae736c05-cb13-4d79-a8bb-526e4dbb1935" providerId="AD" clId="Web-{83391A51-46AE-4453-B9EA-5B06FE462F06}" dt="2021-09-29T11:04:06.873" v="1663" actId="1076"/>
      <pc:docMkLst>
        <pc:docMk/>
      </pc:docMkLst>
      <pc:sldChg chg="modSp">
        <pc:chgData name="遠藤 行人" userId="S::i.endo@tech.nflabs.jp::ae736c05-cb13-4d79-a8bb-526e4dbb1935" providerId="AD" clId="Web-{83391A51-46AE-4453-B9EA-5B06FE462F06}" dt="2021-09-29T10:07:59.318" v="964" actId="14100"/>
        <pc:sldMkLst>
          <pc:docMk/>
          <pc:sldMk cId="3686128678" sldId="256"/>
        </pc:sldMkLst>
        <pc:spChg chg="mod">
          <ac:chgData name="遠藤 行人" userId="S::i.endo@tech.nflabs.jp::ae736c05-cb13-4d79-a8bb-526e4dbb1935" providerId="AD" clId="Web-{83391A51-46AE-4453-B9EA-5B06FE462F06}" dt="2021-09-29T10:07:49.209" v="962" actId="1076"/>
          <ac:spMkLst>
            <pc:docMk/>
            <pc:sldMk cId="3686128678" sldId="256"/>
            <ac:spMk id="42" creationId="{31820D6C-1F37-4DAF-A1CA-9A033FF00294}"/>
          </ac:spMkLst>
        </pc:spChg>
        <pc:spChg chg="mod">
          <ac:chgData name="遠藤 行人" userId="S::i.endo@tech.nflabs.jp::ae736c05-cb13-4d79-a8bb-526e4dbb1935" providerId="AD" clId="Web-{83391A51-46AE-4453-B9EA-5B06FE462F06}" dt="2021-09-29T08:39:16.061" v="57" actId="1076"/>
          <ac:spMkLst>
            <pc:docMk/>
            <pc:sldMk cId="3686128678" sldId="256"/>
            <ac:spMk id="69" creationId="{8A658309-9871-413D-B594-4F0CA9AE3149}"/>
          </ac:spMkLst>
        </pc:spChg>
        <pc:spChg chg="mod">
          <ac:chgData name="遠藤 行人" userId="S::i.endo@tech.nflabs.jp::ae736c05-cb13-4d79-a8bb-526e4dbb1935" providerId="AD" clId="Web-{83391A51-46AE-4453-B9EA-5B06FE462F06}" dt="2021-09-29T08:42:06.612" v="72" actId="1076"/>
          <ac:spMkLst>
            <pc:docMk/>
            <pc:sldMk cId="3686128678" sldId="256"/>
            <ac:spMk id="70" creationId="{89393DCF-1B8C-4E4C-AD96-011B9306AAD0}"/>
          </ac:spMkLst>
        </pc:spChg>
        <pc:spChg chg="mod">
          <ac:chgData name="遠藤 行人" userId="S::i.endo@tech.nflabs.jp::ae736c05-cb13-4d79-a8bb-526e4dbb1935" providerId="AD" clId="Web-{83391A51-46AE-4453-B9EA-5B06FE462F06}" dt="2021-09-29T08:39:49.093" v="60" actId="1076"/>
          <ac:spMkLst>
            <pc:docMk/>
            <pc:sldMk cId="3686128678" sldId="256"/>
            <ac:spMk id="72" creationId="{1367175C-1C0C-41D7-9589-277B45198D54}"/>
          </ac:spMkLst>
        </pc:spChg>
        <pc:spChg chg="mod">
          <ac:chgData name="遠藤 行人" userId="S::i.endo@tech.nflabs.jp::ae736c05-cb13-4d79-a8bb-526e4dbb1935" providerId="AD" clId="Web-{83391A51-46AE-4453-B9EA-5B06FE462F06}" dt="2021-09-29T08:41:18.470" v="65" actId="1076"/>
          <ac:spMkLst>
            <pc:docMk/>
            <pc:sldMk cId="3686128678" sldId="256"/>
            <ac:spMk id="73" creationId="{A6071D4D-0A54-465F-8733-D798B231D444}"/>
          </ac:spMkLst>
        </pc:spChg>
        <pc:spChg chg="mod">
          <ac:chgData name="遠藤 行人" userId="S::i.endo@tech.nflabs.jp::ae736c05-cb13-4d79-a8bb-526e4dbb1935" providerId="AD" clId="Web-{83391A51-46AE-4453-B9EA-5B06FE462F06}" dt="2021-09-29T08:39:27.389" v="58" actId="1076"/>
          <ac:spMkLst>
            <pc:docMk/>
            <pc:sldMk cId="3686128678" sldId="256"/>
            <ac:spMk id="74" creationId="{E5910169-A7F1-4EA8-8300-E6BC9D547271}"/>
          </ac:spMkLst>
        </pc:spChg>
        <pc:spChg chg="mod">
          <ac:chgData name="遠藤 行人" userId="S::i.endo@tech.nflabs.jp::ae736c05-cb13-4d79-a8bb-526e4dbb1935" providerId="AD" clId="Web-{83391A51-46AE-4453-B9EA-5B06FE462F06}" dt="2021-09-29T08:41:11.220" v="64" actId="1076"/>
          <ac:spMkLst>
            <pc:docMk/>
            <pc:sldMk cId="3686128678" sldId="256"/>
            <ac:spMk id="75" creationId="{73B303B4-251B-4F42-85E1-48FAE99CA347}"/>
          </ac:spMkLst>
        </pc:spChg>
        <pc:spChg chg="mod">
          <ac:chgData name="遠藤 行人" userId="S::i.endo@tech.nflabs.jp::ae736c05-cb13-4d79-a8bb-526e4dbb1935" providerId="AD" clId="Web-{83391A51-46AE-4453-B9EA-5B06FE462F06}" dt="2021-09-29T08:40:52.907" v="62" actId="1076"/>
          <ac:spMkLst>
            <pc:docMk/>
            <pc:sldMk cId="3686128678" sldId="256"/>
            <ac:spMk id="76" creationId="{BE2AF695-BD2E-467D-B061-455D72CA4FFC}"/>
          </ac:spMkLst>
        </pc:spChg>
        <pc:spChg chg="mod">
          <ac:chgData name="遠藤 行人" userId="S::i.endo@tech.nflabs.jp::ae736c05-cb13-4d79-a8bb-526e4dbb1935" providerId="AD" clId="Web-{83391A51-46AE-4453-B9EA-5B06FE462F06}" dt="2021-09-29T10:07:59.318" v="964" actId="14100"/>
          <ac:spMkLst>
            <pc:docMk/>
            <pc:sldMk cId="3686128678" sldId="256"/>
            <ac:spMk id="77" creationId="{49F42B3F-6412-4FC3-9CA3-93F8659704D7}"/>
          </ac:spMkLst>
        </pc:spChg>
        <pc:spChg chg="mod">
          <ac:chgData name="遠藤 行人" userId="S::i.endo@tech.nflabs.jp::ae736c05-cb13-4d79-a8bb-526e4dbb1935" providerId="AD" clId="Web-{83391A51-46AE-4453-B9EA-5B06FE462F06}" dt="2021-09-29T08:41:01.220" v="63" actId="14100"/>
          <ac:spMkLst>
            <pc:docMk/>
            <pc:sldMk cId="3686128678" sldId="256"/>
            <ac:spMk id="86" creationId="{DA9F11EB-3FD2-4B16-B8E3-1599DE2425FD}"/>
          </ac:spMkLst>
        </pc:spChg>
        <pc:spChg chg="ord">
          <ac:chgData name="遠藤 行人" userId="S::i.endo@tech.nflabs.jp::ae736c05-cb13-4d79-a8bb-526e4dbb1935" providerId="AD" clId="Web-{83391A51-46AE-4453-B9EA-5B06FE462F06}" dt="2021-09-29T08:40:32.344" v="61"/>
          <ac:spMkLst>
            <pc:docMk/>
            <pc:sldMk cId="3686128678" sldId="256"/>
            <ac:spMk id="88" creationId="{4583088E-9D96-43B1-B75A-DCD7717295FC}"/>
          </ac:spMkLst>
        </pc:spChg>
      </pc:sldChg>
      <pc:sldChg chg="addSp modSp">
        <pc:chgData name="遠藤 行人" userId="S::i.endo@tech.nflabs.jp::ae736c05-cb13-4d79-a8bb-526e4dbb1935" providerId="AD" clId="Web-{83391A51-46AE-4453-B9EA-5B06FE462F06}" dt="2021-09-29T10:25:26.347" v="988" actId="1076"/>
        <pc:sldMkLst>
          <pc:docMk/>
          <pc:sldMk cId="1612203456" sldId="257"/>
        </pc:sldMkLst>
        <pc:picChg chg="mod">
          <ac:chgData name="遠藤 行人" userId="S::i.endo@tech.nflabs.jp::ae736c05-cb13-4d79-a8bb-526e4dbb1935" providerId="AD" clId="Web-{83391A51-46AE-4453-B9EA-5B06FE462F06}" dt="2021-09-29T08:36:23.088" v="13" actId="1076"/>
          <ac:picMkLst>
            <pc:docMk/>
            <pc:sldMk cId="1612203456" sldId="257"/>
            <ac:picMk id="4" creationId="{2A47F45B-1956-4C1E-8A22-51FA7AE78C4A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0:25:26.347" v="988" actId="1076"/>
          <ac:picMkLst>
            <pc:docMk/>
            <pc:sldMk cId="1612203456" sldId="257"/>
            <ac:picMk id="5" creationId="{511E4AED-45B8-4C7E-8687-0A4A92EAE0DA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0:25:25.332" v="987" actId="1076"/>
          <ac:picMkLst>
            <pc:docMk/>
            <pc:sldMk cId="1612203456" sldId="257"/>
            <ac:picMk id="6" creationId="{1020E54D-9E28-44D4-BCA1-1D699D194FB0}"/>
          </ac:picMkLst>
        </pc:picChg>
      </pc:sldChg>
      <pc:sldChg chg="modSp">
        <pc:chgData name="遠藤 行人" userId="S::i.endo@tech.nflabs.jp::ae736c05-cb13-4d79-a8bb-526e4dbb1935" providerId="AD" clId="Web-{83391A51-46AE-4453-B9EA-5B06FE462F06}" dt="2021-09-29T10:07:39.380" v="961" actId="1076"/>
        <pc:sldMkLst>
          <pc:docMk/>
          <pc:sldMk cId="2496176094" sldId="258"/>
        </pc:sldMkLst>
        <pc:spChg chg="mod">
          <ac:chgData name="遠藤 行人" userId="S::i.endo@tech.nflabs.jp::ae736c05-cb13-4d79-a8bb-526e4dbb1935" providerId="AD" clId="Web-{83391A51-46AE-4453-B9EA-5B06FE462F06}" dt="2021-09-29T08:41:30.143" v="66" actId="1076"/>
          <ac:spMkLst>
            <pc:docMk/>
            <pc:sldMk cId="2496176094" sldId="258"/>
            <ac:spMk id="4" creationId="{6BA4424E-C212-4C43-9249-F6EE8450A33E}"/>
          </ac:spMkLst>
        </pc:spChg>
        <pc:spChg chg="mod">
          <ac:chgData name="遠藤 行人" userId="S::i.endo@tech.nflabs.jp::ae736c05-cb13-4d79-a8bb-526e4dbb1935" providerId="AD" clId="Web-{83391A51-46AE-4453-B9EA-5B06FE462F06}" dt="2021-09-29T10:07:03.614" v="952" actId="1076"/>
          <ac:spMkLst>
            <pc:docMk/>
            <pc:sldMk cId="2496176094" sldId="258"/>
            <ac:spMk id="5" creationId="{77059607-8B90-4DBE-8D62-B7FE5BF68708}"/>
          </ac:spMkLst>
        </pc:spChg>
        <pc:spChg chg="mod">
          <ac:chgData name="遠藤 行人" userId="S::i.endo@tech.nflabs.jp::ae736c05-cb13-4d79-a8bb-526e4dbb1935" providerId="AD" clId="Web-{83391A51-46AE-4453-B9EA-5B06FE462F06}" dt="2021-09-29T10:07:39.380" v="961" actId="1076"/>
          <ac:spMkLst>
            <pc:docMk/>
            <pc:sldMk cId="2496176094" sldId="258"/>
            <ac:spMk id="19" creationId="{474C5758-7AE7-4063-98B3-DA12714D3624}"/>
          </ac:spMkLst>
        </pc:spChg>
        <pc:spChg chg="mod">
          <ac:chgData name="遠藤 行人" userId="S::i.endo@tech.nflabs.jp::ae736c05-cb13-4d79-a8bb-526e4dbb1935" providerId="AD" clId="Web-{83391A51-46AE-4453-B9EA-5B06FE462F06}" dt="2021-09-29T10:07:34.005" v="960" actId="1076"/>
          <ac:spMkLst>
            <pc:docMk/>
            <pc:sldMk cId="2496176094" sldId="258"/>
            <ac:spMk id="20" creationId="{04B37632-2EA3-402F-A47D-0509EA8A2171}"/>
          </ac:spMkLst>
        </pc:spChg>
        <pc:spChg chg="mod">
          <ac:chgData name="遠藤 行人" userId="S::i.endo@tech.nflabs.jp::ae736c05-cb13-4d79-a8bb-526e4dbb1935" providerId="AD" clId="Web-{83391A51-46AE-4453-B9EA-5B06FE462F06}" dt="2021-09-29T10:07:28.568" v="959" actId="1076"/>
          <ac:spMkLst>
            <pc:docMk/>
            <pc:sldMk cId="2496176094" sldId="258"/>
            <ac:spMk id="34" creationId="{C3838EE8-43D0-4721-9235-2C88C592143E}"/>
          </ac:spMkLst>
        </pc:spChg>
        <pc:spChg chg="mod">
          <ac:chgData name="遠藤 行人" userId="S::i.endo@tech.nflabs.jp::ae736c05-cb13-4d79-a8bb-526e4dbb1935" providerId="AD" clId="Web-{83391A51-46AE-4453-B9EA-5B06FE462F06}" dt="2021-09-29T08:41:35.908" v="67" actId="1076"/>
          <ac:spMkLst>
            <pc:docMk/>
            <pc:sldMk cId="2496176094" sldId="258"/>
            <ac:spMk id="38" creationId="{6D7DD2D3-BB33-420F-8384-5F34AEBEA799}"/>
          </ac:spMkLst>
        </pc:spChg>
        <pc:spChg chg="mod">
          <ac:chgData name="遠藤 行人" userId="S::i.endo@tech.nflabs.jp::ae736c05-cb13-4d79-a8bb-526e4dbb1935" providerId="AD" clId="Web-{83391A51-46AE-4453-B9EA-5B06FE462F06}" dt="2021-09-29T08:41:42.065" v="68" actId="1076"/>
          <ac:spMkLst>
            <pc:docMk/>
            <pc:sldMk cId="2496176094" sldId="258"/>
            <ac:spMk id="39" creationId="{83341F15-DE87-4BFD-A9B1-AA1E0FE24797}"/>
          </ac:spMkLst>
        </pc:spChg>
        <pc:spChg chg="mod">
          <ac:chgData name="遠藤 行人" userId="S::i.endo@tech.nflabs.jp::ae736c05-cb13-4d79-a8bb-526e4dbb1935" providerId="AD" clId="Web-{83391A51-46AE-4453-B9EA-5B06FE462F06}" dt="2021-09-29T08:41:45.940" v="69" actId="1076"/>
          <ac:spMkLst>
            <pc:docMk/>
            <pc:sldMk cId="2496176094" sldId="258"/>
            <ac:spMk id="40" creationId="{698C0761-3ED3-46E2-8B3E-874C79D97CCB}"/>
          </ac:spMkLst>
        </pc:spChg>
        <pc:spChg chg="mod">
          <ac:chgData name="遠藤 行人" userId="S::i.endo@tech.nflabs.jp::ae736c05-cb13-4d79-a8bb-526e4dbb1935" providerId="AD" clId="Web-{83391A51-46AE-4453-B9EA-5B06FE462F06}" dt="2021-09-29T08:41:51.393" v="70" actId="1076"/>
          <ac:spMkLst>
            <pc:docMk/>
            <pc:sldMk cId="2496176094" sldId="258"/>
            <ac:spMk id="41" creationId="{CE946031-4C7D-477F-9C2C-01399F326ACA}"/>
          </ac:spMkLst>
        </pc:spChg>
        <pc:spChg chg="mod">
          <ac:chgData name="遠藤 行人" userId="S::i.endo@tech.nflabs.jp::ae736c05-cb13-4d79-a8bb-526e4dbb1935" providerId="AD" clId="Web-{83391A51-46AE-4453-B9EA-5B06FE462F06}" dt="2021-09-29T08:41:56.440" v="71" actId="1076"/>
          <ac:spMkLst>
            <pc:docMk/>
            <pc:sldMk cId="2496176094" sldId="258"/>
            <ac:spMk id="42" creationId="{7A643864-5A03-4AB3-BDD6-27F823B86D88}"/>
          </ac:spMkLst>
        </pc:spChg>
        <pc:spChg chg="mod">
          <ac:chgData name="遠藤 行人" userId="S::i.endo@tech.nflabs.jp::ae736c05-cb13-4d79-a8bb-526e4dbb1935" providerId="AD" clId="Web-{83391A51-46AE-4453-B9EA-5B06FE462F06}" dt="2021-09-29T10:07:07.036" v="953" actId="1076"/>
          <ac:spMkLst>
            <pc:docMk/>
            <pc:sldMk cId="2496176094" sldId="258"/>
            <ac:spMk id="43" creationId="{53E6DF0B-E08D-482D-968D-3F05A30DD91F}"/>
          </ac:spMkLst>
        </pc:spChg>
        <pc:spChg chg="mod">
          <ac:chgData name="遠藤 行人" userId="S::i.endo@tech.nflabs.jp::ae736c05-cb13-4d79-a8bb-526e4dbb1935" providerId="AD" clId="Web-{83391A51-46AE-4453-B9EA-5B06FE462F06}" dt="2021-09-29T10:07:19.099" v="957" actId="1076"/>
          <ac:spMkLst>
            <pc:docMk/>
            <pc:sldMk cId="2496176094" sldId="258"/>
            <ac:spMk id="49" creationId="{E18E69C3-0471-4730-B6F8-13AF7568963A}"/>
          </ac:spMkLst>
        </pc:spChg>
        <pc:spChg chg="mod">
          <ac:chgData name="遠藤 行人" userId="S::i.endo@tech.nflabs.jp::ae736c05-cb13-4d79-a8bb-526e4dbb1935" providerId="AD" clId="Web-{83391A51-46AE-4453-B9EA-5B06FE462F06}" dt="2021-09-29T09:49:11.572" v="825" actId="1076"/>
          <ac:spMkLst>
            <pc:docMk/>
            <pc:sldMk cId="2496176094" sldId="258"/>
            <ac:spMk id="50" creationId="{0AE62969-72CC-4ACE-9211-96B3DE4351F0}"/>
          </ac:spMkLst>
        </pc:spChg>
        <pc:picChg chg="mod">
          <ac:chgData name="遠藤 行人" userId="S::i.endo@tech.nflabs.jp::ae736c05-cb13-4d79-a8bb-526e4dbb1935" providerId="AD" clId="Web-{83391A51-46AE-4453-B9EA-5B06FE462F06}" dt="2021-09-29T10:07:14.223" v="956" actId="1076"/>
          <ac:picMkLst>
            <pc:docMk/>
            <pc:sldMk cId="2496176094" sldId="258"/>
            <ac:picMk id="13" creationId="{ABC43993-DD57-493D-8A68-A0F0C66E9BC4}"/>
          </ac:picMkLst>
        </pc:picChg>
      </pc:sldChg>
      <pc:sldChg chg="del">
        <pc:chgData name="遠藤 行人" userId="S::i.endo@tech.nflabs.jp::ae736c05-cb13-4d79-a8bb-526e4dbb1935" providerId="AD" clId="Web-{83391A51-46AE-4453-B9EA-5B06FE462F06}" dt="2021-09-29T08:42:17.894" v="73"/>
        <pc:sldMkLst>
          <pc:docMk/>
          <pc:sldMk cId="12975510" sldId="259"/>
        </pc:sldMkLst>
      </pc:sldChg>
      <pc:sldChg chg="addSp delSp modSp add replId">
        <pc:chgData name="遠藤 行人" userId="S::i.endo@tech.nflabs.jp::ae736c05-cb13-4d79-a8bb-526e4dbb1935" providerId="AD" clId="Web-{83391A51-46AE-4453-B9EA-5B06FE462F06}" dt="2021-09-29T10:08:56.039" v="972" actId="20577"/>
        <pc:sldMkLst>
          <pc:docMk/>
          <pc:sldMk cId="4287969529" sldId="260"/>
        </pc:sldMkLst>
        <pc:spChg chg="mod">
          <ac:chgData name="遠藤 行人" userId="S::i.endo@tech.nflabs.jp::ae736c05-cb13-4d79-a8bb-526e4dbb1935" providerId="AD" clId="Web-{83391A51-46AE-4453-B9EA-5B06FE462F06}" dt="2021-09-29T09:55:04.799" v="879" actId="20577"/>
          <ac:spMkLst>
            <pc:docMk/>
            <pc:sldMk cId="4287969529" sldId="260"/>
            <ac:spMk id="3" creationId="{62729D41-16AB-4FD5-B84F-898C1FDC58A9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5:05.101" v="108" actId="20577"/>
          <ac:spMkLst>
            <pc:docMk/>
            <pc:sldMk cId="4287969529" sldId="260"/>
            <ac:spMk id="4" creationId="{55028E70-F60F-452A-9693-D55E578FC959}"/>
          </ac:spMkLst>
        </pc:spChg>
        <pc:spChg chg="add mod">
          <ac:chgData name="遠藤 行人" userId="S::i.endo@tech.nflabs.jp::ae736c05-cb13-4d79-a8bb-526e4dbb1935" providerId="AD" clId="Web-{83391A51-46AE-4453-B9EA-5B06FE462F06}" dt="2021-09-29T09:48:18.352" v="791" actId="20577"/>
          <ac:spMkLst>
            <pc:docMk/>
            <pc:sldMk cId="4287969529" sldId="260"/>
            <ac:spMk id="5" creationId="{4EE3EEEF-2612-4FB9-9515-1003EFE788A6}"/>
          </ac:spMkLst>
        </pc:spChg>
        <pc:spChg chg="add mod">
          <ac:chgData name="遠藤 行人" userId="S::i.endo@tech.nflabs.jp::ae736c05-cb13-4d79-a8bb-526e4dbb1935" providerId="AD" clId="Web-{83391A51-46AE-4453-B9EA-5B06FE462F06}" dt="2021-09-29T09:49:37.119" v="828" actId="20577"/>
          <ac:spMkLst>
            <pc:docMk/>
            <pc:sldMk cId="4287969529" sldId="260"/>
            <ac:spMk id="6" creationId="{E3B34C8B-A129-430D-AAD4-A11D0B0AB971}"/>
          </ac:spMkLst>
        </pc:spChg>
        <pc:spChg chg="mod">
          <ac:chgData name="遠藤 行人" userId="S::i.endo@tech.nflabs.jp::ae736c05-cb13-4d79-a8bb-526e4dbb1935" providerId="AD" clId="Web-{83391A51-46AE-4453-B9EA-5B06FE462F06}" dt="2021-09-29T09:55:27.612" v="887" actId="20577"/>
          <ac:spMkLst>
            <pc:docMk/>
            <pc:sldMk cId="4287969529" sldId="260"/>
            <ac:spMk id="8" creationId="{F973F49D-FC6A-4B9B-9A85-66438AB4E524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5:00.101" v="106" actId="20577"/>
          <ac:spMkLst>
            <pc:docMk/>
            <pc:sldMk cId="4287969529" sldId="260"/>
            <ac:spMk id="34" creationId="{1C87CF13-A836-4DBD-80EB-A2893DB71CB4}"/>
          </ac:spMkLst>
        </pc:spChg>
        <pc:spChg chg="add del mod">
          <ac:chgData name="遠藤 行人" userId="S::i.endo@tech.nflabs.jp::ae736c05-cb13-4d79-a8bb-526e4dbb1935" providerId="AD" clId="Web-{83391A51-46AE-4453-B9EA-5B06FE462F06}" dt="2021-09-29T08:45:14.679" v="112" actId="20577"/>
          <ac:spMkLst>
            <pc:docMk/>
            <pc:sldMk cId="4287969529" sldId="260"/>
            <ac:spMk id="35" creationId="{AC9DA3E3-B1BB-46AF-BFAE-A70BAE734B29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5:18.304" v="114" actId="20577"/>
          <ac:spMkLst>
            <pc:docMk/>
            <pc:sldMk cId="4287969529" sldId="260"/>
            <ac:spMk id="36" creationId="{66FD7823-43FC-4AD5-B94D-029697CA3800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5:21.226" v="116" actId="20577"/>
          <ac:spMkLst>
            <pc:docMk/>
            <pc:sldMk cId="4287969529" sldId="260"/>
            <ac:spMk id="37" creationId="{429BCD72-BA98-4416-B000-C7BC7DC34601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5:24.133" v="118" actId="20577"/>
          <ac:spMkLst>
            <pc:docMk/>
            <pc:sldMk cId="4287969529" sldId="260"/>
            <ac:spMk id="38" creationId="{A8C93CDD-F9AC-4681-9906-19CB8181B3F2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5:27.367" v="120" actId="20577"/>
          <ac:spMkLst>
            <pc:docMk/>
            <pc:sldMk cId="4287969529" sldId="260"/>
            <ac:spMk id="39" creationId="{9FF3F335-020C-49F9-8234-D6EE19F53F49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5:30.664" v="122" actId="20577"/>
          <ac:spMkLst>
            <pc:docMk/>
            <pc:sldMk cId="4287969529" sldId="260"/>
            <ac:spMk id="40" creationId="{9DE2044F-0065-40E3-A10F-482709518E79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5:36.024" v="126" actId="20577"/>
          <ac:spMkLst>
            <pc:docMk/>
            <pc:sldMk cId="4287969529" sldId="260"/>
            <ac:spMk id="41" creationId="{270885B0-6D64-4000-AC6C-6F93493B5DA1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5:39.555" v="128" actId="20577"/>
          <ac:spMkLst>
            <pc:docMk/>
            <pc:sldMk cId="4287969529" sldId="260"/>
            <ac:spMk id="42" creationId="{E0D40E9C-E341-4437-B84F-20B6106C9F4A}"/>
          </ac:spMkLst>
        </pc:spChg>
        <pc:spChg chg="add del mod">
          <ac:chgData name="遠藤 行人" userId="S::i.endo@tech.nflabs.jp::ae736c05-cb13-4d79-a8bb-526e4dbb1935" providerId="AD" clId="Web-{83391A51-46AE-4453-B9EA-5B06FE462F06}" dt="2021-09-29T08:46:42.447" v="139" actId="1076"/>
          <ac:spMkLst>
            <pc:docMk/>
            <pc:sldMk cId="4287969529" sldId="260"/>
            <ac:spMk id="43" creationId="{DBDFCA9E-F612-4534-8EC9-2382CB8CD154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6:52.072" v="141" actId="1076"/>
          <ac:spMkLst>
            <pc:docMk/>
            <pc:sldMk cId="4287969529" sldId="260"/>
            <ac:spMk id="44" creationId="{D161305A-6177-4DD7-84B5-7E42923108D5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8:53.529" v="182" actId="1076"/>
          <ac:spMkLst>
            <pc:docMk/>
            <pc:sldMk cId="4287969529" sldId="260"/>
            <ac:spMk id="45" creationId="{BFA01924-9010-45B1-97F8-A2DF799A1E4A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8:59.888" v="184" actId="20577"/>
          <ac:spMkLst>
            <pc:docMk/>
            <pc:sldMk cId="4287969529" sldId="260"/>
            <ac:spMk id="46" creationId="{47E6B96F-E653-4AE9-B7BF-CB04D579335F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7:07.057" v="147" actId="1076"/>
          <ac:spMkLst>
            <pc:docMk/>
            <pc:sldMk cId="4287969529" sldId="260"/>
            <ac:spMk id="47" creationId="{D310666E-96FF-42AA-9359-4CA4B5F037BA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9:06.279" v="186" actId="20577"/>
          <ac:spMkLst>
            <pc:docMk/>
            <pc:sldMk cId="4287969529" sldId="260"/>
            <ac:spMk id="48" creationId="{F09F5790-BFFB-4DC0-AF4B-6706FAAA2C8C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9:08.920" v="187" actId="20577"/>
          <ac:spMkLst>
            <pc:docMk/>
            <pc:sldMk cId="4287969529" sldId="260"/>
            <ac:spMk id="49" creationId="{7E5EAB9A-9E8E-4FA9-ACFB-3E06263C84F4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9:15.873" v="189" actId="20577"/>
          <ac:spMkLst>
            <pc:docMk/>
            <pc:sldMk cId="4287969529" sldId="260"/>
            <ac:spMk id="50" creationId="{83D14824-E2D9-4F95-9E9F-215383990F7A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9:18.685" v="190" actId="20577"/>
          <ac:spMkLst>
            <pc:docMk/>
            <pc:sldMk cId="4287969529" sldId="260"/>
            <ac:spMk id="51" creationId="{ADCA7030-18EE-485D-A890-CD359ABE4768}"/>
          </ac:spMkLst>
        </pc:spChg>
        <pc:spChg chg="add mod">
          <ac:chgData name="遠藤 行人" userId="S::i.endo@tech.nflabs.jp::ae736c05-cb13-4d79-a8bb-526e4dbb1935" providerId="AD" clId="Web-{83391A51-46AE-4453-B9EA-5B06FE462F06}" dt="2021-09-29T08:49:30.014" v="192" actId="20577"/>
          <ac:spMkLst>
            <pc:docMk/>
            <pc:sldMk cId="4287969529" sldId="260"/>
            <ac:spMk id="52" creationId="{6162A52C-EB9F-41E4-864C-D9F4E625C7EB}"/>
          </ac:spMkLst>
        </pc:spChg>
        <pc:spChg chg="mod">
          <ac:chgData name="遠藤 行人" userId="S::i.endo@tech.nflabs.jp::ae736c05-cb13-4d79-a8bb-526e4dbb1935" providerId="AD" clId="Web-{83391A51-46AE-4453-B9EA-5B06FE462F06}" dt="2021-09-29T09:55:07.159" v="880" actId="20577"/>
          <ac:spMkLst>
            <pc:docMk/>
            <pc:sldMk cId="4287969529" sldId="260"/>
            <ac:spMk id="53" creationId="{503E35E3-DD61-4FF8-B41A-4345610288AE}"/>
          </ac:spMkLst>
        </pc:spChg>
        <pc:spChg chg="add mod">
          <ac:chgData name="遠藤 行人" userId="S::i.endo@tech.nflabs.jp::ae736c05-cb13-4d79-a8bb-526e4dbb1935" providerId="AD" clId="Web-{83391A51-46AE-4453-B9EA-5B06FE462F06}" dt="2021-09-29T09:48:48.759" v="823" actId="20577"/>
          <ac:spMkLst>
            <pc:docMk/>
            <pc:sldMk cId="4287969529" sldId="260"/>
            <ac:spMk id="54" creationId="{333E3E9C-3AB2-4C0F-98CE-83615786C0B0}"/>
          </ac:spMkLst>
        </pc:spChg>
        <pc:spChg chg="mod">
          <ac:chgData name="遠藤 行人" userId="S::i.endo@tech.nflabs.jp::ae736c05-cb13-4d79-a8bb-526e4dbb1935" providerId="AD" clId="Web-{83391A51-46AE-4453-B9EA-5B06FE462F06}" dt="2021-09-29T09:55:09.612" v="881" actId="20577"/>
          <ac:spMkLst>
            <pc:docMk/>
            <pc:sldMk cId="4287969529" sldId="260"/>
            <ac:spMk id="55" creationId="{63E22EDA-D7CA-481B-AAE7-1C0F8BF552ED}"/>
          </ac:spMkLst>
        </pc:spChg>
        <pc:spChg chg="add del">
          <ac:chgData name="遠藤 行人" userId="S::i.endo@tech.nflabs.jp::ae736c05-cb13-4d79-a8bb-526e4dbb1935" providerId="AD" clId="Web-{83391A51-46AE-4453-B9EA-5B06FE462F06}" dt="2021-09-29T09:02:45.752" v="301"/>
          <ac:spMkLst>
            <pc:docMk/>
            <pc:sldMk cId="4287969529" sldId="260"/>
            <ac:spMk id="55" creationId="{96DE3694-9A37-47B9-9ACE-C2C2731644A5}"/>
          </ac:spMkLst>
        </pc:spChg>
        <pc:spChg chg="mod">
          <ac:chgData name="遠藤 行人" userId="S::i.endo@tech.nflabs.jp::ae736c05-cb13-4d79-a8bb-526e4dbb1935" providerId="AD" clId="Web-{83391A51-46AE-4453-B9EA-5B06FE462F06}" dt="2021-09-29T09:55:12.409" v="882" actId="20577"/>
          <ac:spMkLst>
            <pc:docMk/>
            <pc:sldMk cId="4287969529" sldId="260"/>
            <ac:spMk id="56" creationId="{953914D6-6A27-4B5B-962A-C77744F137F8}"/>
          </ac:spMkLst>
        </pc:spChg>
        <pc:spChg chg="add mod">
          <ac:chgData name="遠藤 行人" userId="S::i.endo@tech.nflabs.jp::ae736c05-cb13-4d79-a8bb-526e4dbb1935" providerId="AD" clId="Web-{83391A51-46AE-4453-B9EA-5B06FE462F06}" dt="2021-09-29T09:49:48.682" v="832" actId="20577"/>
          <ac:spMkLst>
            <pc:docMk/>
            <pc:sldMk cId="4287969529" sldId="260"/>
            <ac:spMk id="57" creationId="{6DD35F5E-BD33-447C-AB68-E711FAA45351}"/>
          </ac:spMkLst>
        </pc:spChg>
        <pc:spChg chg="add del mod ord">
          <ac:chgData name="遠藤 行人" userId="S::i.endo@tech.nflabs.jp::ae736c05-cb13-4d79-a8bb-526e4dbb1935" providerId="AD" clId="Web-{83391A51-46AE-4453-B9EA-5B06FE462F06}" dt="2021-09-29T09:56:44.849" v="903" actId="20577"/>
          <ac:spMkLst>
            <pc:docMk/>
            <pc:sldMk cId="4287969529" sldId="260"/>
            <ac:spMk id="58" creationId="{FB991CB3-B3BB-45FD-87EF-2BAB9F771A72}"/>
          </ac:spMkLst>
        </pc:spChg>
        <pc:spChg chg="add mod ord">
          <ac:chgData name="遠藤 行人" userId="S::i.endo@tech.nflabs.jp::ae736c05-cb13-4d79-a8bb-526e4dbb1935" providerId="AD" clId="Web-{83391A51-46AE-4453-B9EA-5B06FE462F06}" dt="2021-09-29T09:57:39.084" v="908" actId="20577"/>
          <ac:spMkLst>
            <pc:docMk/>
            <pc:sldMk cId="4287969529" sldId="260"/>
            <ac:spMk id="59" creationId="{19B640FC-6411-4E82-ADDB-64FB65804840}"/>
          </ac:spMkLst>
        </pc:spChg>
        <pc:spChg chg="add mod ord">
          <ac:chgData name="遠藤 行人" userId="S::i.endo@tech.nflabs.jp::ae736c05-cb13-4d79-a8bb-526e4dbb1935" providerId="AD" clId="Web-{83391A51-46AE-4453-B9EA-5B06FE462F06}" dt="2021-09-29T09:50:23.183" v="838" actId="20577"/>
          <ac:spMkLst>
            <pc:docMk/>
            <pc:sldMk cId="4287969529" sldId="260"/>
            <ac:spMk id="60" creationId="{1B518630-8DA5-40D7-816C-CAAE9AD1AF20}"/>
          </ac:spMkLst>
        </pc:spChg>
        <pc:spChg chg="add mod ord">
          <ac:chgData name="遠藤 行人" userId="S::i.endo@tech.nflabs.jp::ae736c05-cb13-4d79-a8bb-526e4dbb1935" providerId="AD" clId="Web-{83391A51-46AE-4453-B9EA-5B06FE462F06}" dt="2021-09-29T09:58:36.679" v="912" actId="20577"/>
          <ac:spMkLst>
            <pc:docMk/>
            <pc:sldMk cId="4287969529" sldId="260"/>
            <ac:spMk id="61" creationId="{9B2C9686-8718-4A94-879D-E84B5031682B}"/>
          </ac:spMkLst>
        </pc:spChg>
        <pc:spChg chg="add mod ord">
          <ac:chgData name="遠藤 行人" userId="S::i.endo@tech.nflabs.jp::ae736c05-cb13-4d79-a8bb-526e4dbb1935" providerId="AD" clId="Web-{83391A51-46AE-4453-B9EA-5B06FE462F06}" dt="2021-09-29T09:54:47.517" v="878" actId="20577"/>
          <ac:spMkLst>
            <pc:docMk/>
            <pc:sldMk cId="4287969529" sldId="260"/>
            <ac:spMk id="62" creationId="{E40078C6-F63F-4A00-9906-3788ABF74A05}"/>
          </ac:spMkLst>
        </pc:spChg>
        <pc:spChg chg="add mod ord">
          <ac:chgData name="遠藤 行人" userId="S::i.endo@tech.nflabs.jp::ae736c05-cb13-4d79-a8bb-526e4dbb1935" providerId="AD" clId="Web-{83391A51-46AE-4453-B9EA-5B06FE462F06}" dt="2021-09-29T09:59:38.931" v="916" actId="20577"/>
          <ac:spMkLst>
            <pc:docMk/>
            <pc:sldMk cId="4287969529" sldId="260"/>
            <ac:spMk id="63" creationId="{8FC4CA2C-7127-4D56-9483-71B1D1B52B78}"/>
          </ac:spMkLst>
        </pc:spChg>
        <pc:spChg chg="add mod ord">
          <ac:chgData name="遠藤 行人" userId="S::i.endo@tech.nflabs.jp::ae736c05-cb13-4d79-a8bb-526e4dbb1935" providerId="AD" clId="Web-{83391A51-46AE-4453-B9EA-5B06FE462F06}" dt="2021-09-29T09:55:55.160" v="893" actId="20577"/>
          <ac:spMkLst>
            <pc:docMk/>
            <pc:sldMk cId="4287969529" sldId="260"/>
            <ac:spMk id="64" creationId="{B17BA73E-FA1F-46C4-9BED-90792DB54BB9}"/>
          </ac:spMkLst>
        </pc:spChg>
        <pc:spChg chg="add mod ord">
          <ac:chgData name="遠藤 行人" userId="S::i.endo@tech.nflabs.jp::ae736c05-cb13-4d79-a8bb-526e4dbb1935" providerId="AD" clId="Web-{83391A51-46AE-4453-B9EA-5B06FE462F06}" dt="2021-09-29T10:00:08.479" v="920" actId="20577"/>
          <ac:spMkLst>
            <pc:docMk/>
            <pc:sldMk cId="4287969529" sldId="260"/>
            <ac:spMk id="65" creationId="{B586DC5B-B261-4F53-929A-59C21C14F074}"/>
          </ac:spMkLst>
        </pc:spChg>
        <pc:spChg chg="add mod ord">
          <ac:chgData name="遠藤 行人" userId="S::i.endo@tech.nflabs.jp::ae736c05-cb13-4d79-a8bb-526e4dbb1935" providerId="AD" clId="Web-{83391A51-46AE-4453-B9EA-5B06FE462F06}" dt="2021-09-29T10:08:32.663" v="965" actId="20577"/>
          <ac:spMkLst>
            <pc:docMk/>
            <pc:sldMk cId="4287969529" sldId="260"/>
            <ac:spMk id="66" creationId="{A388E37B-7474-4E19-9A66-767BDB35F821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08:36.163" v="966" actId="20577"/>
          <ac:spMkLst>
            <pc:docMk/>
            <pc:sldMk cId="4287969529" sldId="260"/>
            <ac:spMk id="67" creationId="{439808FE-AC18-467F-8634-E456835A37D7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08:39.210" v="967" actId="20577"/>
          <ac:spMkLst>
            <pc:docMk/>
            <pc:sldMk cId="4287969529" sldId="260"/>
            <ac:spMk id="68" creationId="{EA7E6942-05E9-4619-96A2-0BBD22384B4F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08:43.694" v="968" actId="20577"/>
          <ac:spMkLst>
            <pc:docMk/>
            <pc:sldMk cId="4287969529" sldId="260"/>
            <ac:spMk id="69" creationId="{BA2685E6-7166-45D6-A829-6632A5F2F6ED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08:46.523" v="969" actId="20577"/>
          <ac:spMkLst>
            <pc:docMk/>
            <pc:sldMk cId="4287969529" sldId="260"/>
            <ac:spMk id="70" creationId="{B608B33B-0979-404B-90F0-51B9FC5A353F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08:49.741" v="970" actId="20577"/>
          <ac:spMkLst>
            <pc:docMk/>
            <pc:sldMk cId="4287969529" sldId="260"/>
            <ac:spMk id="71" creationId="{468A38CF-BC8D-43D9-BF1E-FBCA4768AC94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08:52.757" v="971" actId="20577"/>
          <ac:spMkLst>
            <pc:docMk/>
            <pc:sldMk cId="4287969529" sldId="260"/>
            <ac:spMk id="72" creationId="{5CAF01B1-0FC6-4F7D-B804-D03799BF5997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08:56.039" v="972" actId="20577"/>
          <ac:spMkLst>
            <pc:docMk/>
            <pc:sldMk cId="4287969529" sldId="260"/>
            <ac:spMk id="73" creationId="{C18FF585-8EE1-4252-8C28-70FC6A0D0DBF}"/>
          </ac:spMkLst>
        </pc:spChg>
        <pc:spChg chg="mod">
          <ac:chgData name="遠藤 行人" userId="S::i.endo@tech.nflabs.jp::ae736c05-cb13-4d79-a8bb-526e4dbb1935" providerId="AD" clId="Web-{83391A51-46AE-4453-B9EA-5B06FE462F06}" dt="2021-09-29T09:55:15.378" v="883" actId="20577"/>
          <ac:spMkLst>
            <pc:docMk/>
            <pc:sldMk cId="4287969529" sldId="260"/>
            <ac:spMk id="74" creationId="{FB954C9A-EB0A-4E15-91BE-0CB50A41CA99}"/>
          </ac:spMkLst>
        </pc:spChg>
        <pc:spChg chg="mod">
          <ac:chgData name="遠藤 行人" userId="S::i.endo@tech.nflabs.jp::ae736c05-cb13-4d79-a8bb-526e4dbb1935" providerId="AD" clId="Web-{83391A51-46AE-4453-B9EA-5B06FE462F06}" dt="2021-09-29T09:55:18.925" v="884" actId="20577"/>
          <ac:spMkLst>
            <pc:docMk/>
            <pc:sldMk cId="4287969529" sldId="260"/>
            <ac:spMk id="75" creationId="{E8CB3D33-EFA3-4DDB-9B23-47163165005F}"/>
          </ac:spMkLst>
        </pc:spChg>
        <pc:spChg chg="mod">
          <ac:chgData name="遠藤 行人" userId="S::i.endo@tech.nflabs.jp::ae736c05-cb13-4d79-a8bb-526e4dbb1935" providerId="AD" clId="Web-{83391A51-46AE-4453-B9EA-5B06FE462F06}" dt="2021-09-29T09:55:21.831" v="885" actId="20577"/>
          <ac:spMkLst>
            <pc:docMk/>
            <pc:sldMk cId="4287969529" sldId="260"/>
            <ac:spMk id="76" creationId="{A111A5E4-3B67-4DC8-9359-14534916C833}"/>
          </ac:spMkLst>
        </pc:spChg>
        <pc:spChg chg="mod">
          <ac:chgData name="遠藤 行人" userId="S::i.endo@tech.nflabs.jp::ae736c05-cb13-4d79-a8bb-526e4dbb1935" providerId="AD" clId="Web-{83391A51-46AE-4453-B9EA-5B06FE462F06}" dt="2021-09-29T09:55:25.112" v="886" actId="20577"/>
          <ac:spMkLst>
            <pc:docMk/>
            <pc:sldMk cId="4287969529" sldId="260"/>
            <ac:spMk id="77" creationId="{B41D4CA9-FCFC-4BC6-8DD9-DD8492146C52}"/>
          </ac:spMkLst>
        </pc:spChg>
        <pc:spChg chg="mod">
          <ac:chgData name="遠藤 行人" userId="S::i.endo@tech.nflabs.jp::ae736c05-cb13-4d79-a8bb-526e4dbb1935" providerId="AD" clId="Web-{83391A51-46AE-4453-B9EA-5B06FE462F06}" dt="2021-09-29T09:55:30.456" v="888" actId="20577"/>
          <ac:spMkLst>
            <pc:docMk/>
            <pc:sldMk cId="4287969529" sldId="260"/>
            <ac:spMk id="78" creationId="{00F8E86C-43C9-45ED-B266-CFDECC2707AB}"/>
          </ac:spMkLst>
        </pc:spChg>
        <pc:picChg chg="add mod">
          <ac:chgData name="遠藤 行人" userId="S::i.endo@tech.nflabs.jp::ae736c05-cb13-4d79-a8bb-526e4dbb1935" providerId="AD" clId="Web-{83391A51-46AE-4453-B9EA-5B06FE462F06}" dt="2021-09-29T08:36:49.354" v="18" actId="14100"/>
          <ac:picMkLst>
            <pc:docMk/>
            <pc:sldMk cId="4287969529" sldId="260"/>
            <ac:picMk id="2" creationId="{2DD3210B-7D84-49BA-A31A-D97B240671D8}"/>
          </ac:picMkLst>
        </pc:picChg>
        <pc:picChg chg="add del mod">
          <ac:chgData name="遠藤 行人" userId="S::i.endo@tech.nflabs.jp::ae736c05-cb13-4d79-a8bb-526e4dbb1935" providerId="AD" clId="Web-{83391A51-46AE-4453-B9EA-5B06FE462F06}" dt="2021-09-29T08:36:52.589" v="20"/>
          <ac:picMkLst>
            <pc:docMk/>
            <pc:sldMk cId="4287969529" sldId="260"/>
            <ac:picMk id="3" creationId="{36C057B1-4E71-4AAF-A5BA-8D81EBC28506}"/>
          </ac:picMkLst>
        </pc:picChg>
        <pc:picChg chg="del">
          <ac:chgData name="遠藤 行人" userId="S::i.endo@tech.nflabs.jp::ae736c05-cb13-4d79-a8bb-526e4dbb1935" providerId="AD" clId="Web-{83391A51-46AE-4453-B9EA-5B06FE462F06}" dt="2021-09-29T08:36:16.541" v="1"/>
          <ac:picMkLst>
            <pc:docMk/>
            <pc:sldMk cId="4287969529" sldId="260"/>
            <ac:picMk id="7" creationId="{64F93E5A-6C96-42DC-859F-00BE45767DC7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08:37:37.621" v="29" actId="1076"/>
          <ac:picMkLst>
            <pc:docMk/>
            <pc:sldMk cId="4287969529" sldId="260"/>
            <ac:picMk id="16" creationId="{5BDCE9A2-16BC-49AB-801C-8DE4AE0BF1F2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08:38:11.559" v="40" actId="1076"/>
          <ac:picMkLst>
            <pc:docMk/>
            <pc:sldMk cId="4287969529" sldId="260"/>
            <ac:picMk id="17" creationId="{AE5A25B0-3F1A-4779-B168-333BD313DCA2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08:37:46.887" v="32" actId="1076"/>
          <ac:picMkLst>
            <pc:docMk/>
            <pc:sldMk cId="4287969529" sldId="260"/>
            <ac:picMk id="18" creationId="{2A42AF5E-422F-4C41-B551-26666F3BAC8A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08:37:52.090" v="33" actId="1076"/>
          <ac:picMkLst>
            <pc:docMk/>
            <pc:sldMk cId="4287969529" sldId="260"/>
            <ac:picMk id="19" creationId="{5A7489FC-1B37-427B-9AAC-3B1F49B3CCAB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08:38:39.216" v="51" actId="1076"/>
          <ac:picMkLst>
            <pc:docMk/>
            <pc:sldMk cId="4287969529" sldId="260"/>
            <ac:picMk id="20" creationId="{187285E7-7DEC-4E63-A591-CA3A60072F91}"/>
          </ac:picMkLst>
        </pc:picChg>
        <pc:picChg chg="del">
          <ac:chgData name="遠藤 行人" userId="S::i.endo@tech.nflabs.jp::ae736c05-cb13-4d79-a8bb-526e4dbb1935" providerId="AD" clId="Web-{83391A51-46AE-4453-B9EA-5B06FE462F06}" dt="2021-09-29T08:36:21.557" v="12"/>
          <ac:picMkLst>
            <pc:docMk/>
            <pc:sldMk cId="4287969529" sldId="260"/>
            <ac:picMk id="21" creationId="{D5CD39C9-FBEE-4382-B7A2-3C00EB710491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08:38:39.232" v="52" actId="1076"/>
          <ac:picMkLst>
            <pc:docMk/>
            <pc:sldMk cId="4287969529" sldId="260"/>
            <ac:picMk id="22" creationId="{F479D6B0-A569-4B49-BF5A-2E80F54D963A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08:38:39.201" v="50" actId="1076"/>
          <ac:picMkLst>
            <pc:docMk/>
            <pc:sldMk cId="4287969529" sldId="260"/>
            <ac:picMk id="23" creationId="{7A4A29D6-71DE-4854-978C-D903F4A3C668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08:38:39.248" v="53" actId="1076"/>
          <ac:picMkLst>
            <pc:docMk/>
            <pc:sldMk cId="4287969529" sldId="260"/>
            <ac:picMk id="24" creationId="{C46A1251-3C8E-4B79-A570-0DD3E424EE22}"/>
          </ac:picMkLst>
        </pc:picChg>
        <pc:picChg chg="del">
          <ac:chgData name="遠藤 行人" userId="S::i.endo@tech.nflabs.jp::ae736c05-cb13-4d79-a8bb-526e4dbb1935" providerId="AD" clId="Web-{83391A51-46AE-4453-B9EA-5B06FE462F06}" dt="2021-09-29T08:36:17.307" v="2"/>
          <ac:picMkLst>
            <pc:docMk/>
            <pc:sldMk cId="4287969529" sldId="260"/>
            <ac:picMk id="25" creationId="{0331AFDF-4BEB-46AC-8017-8C037FB81B8F}"/>
          </ac:picMkLst>
        </pc:picChg>
        <pc:picChg chg="del">
          <ac:chgData name="遠藤 行人" userId="S::i.endo@tech.nflabs.jp::ae736c05-cb13-4d79-a8bb-526e4dbb1935" providerId="AD" clId="Web-{83391A51-46AE-4453-B9EA-5B06FE462F06}" dt="2021-09-29T08:36:21.275" v="11"/>
          <ac:picMkLst>
            <pc:docMk/>
            <pc:sldMk cId="4287969529" sldId="260"/>
            <ac:picMk id="26" creationId="{2E2F7D57-4120-4AE9-A411-2588A0B21F57}"/>
          </ac:picMkLst>
        </pc:picChg>
        <pc:picChg chg="del">
          <ac:chgData name="遠藤 行人" userId="S::i.endo@tech.nflabs.jp::ae736c05-cb13-4d79-a8bb-526e4dbb1935" providerId="AD" clId="Web-{83391A51-46AE-4453-B9EA-5B06FE462F06}" dt="2021-09-29T08:36:20.432" v="10"/>
          <ac:picMkLst>
            <pc:docMk/>
            <pc:sldMk cId="4287969529" sldId="260"/>
            <ac:picMk id="27" creationId="{943A2319-C258-4722-A8A0-8DFDA0002B37}"/>
          </ac:picMkLst>
        </pc:picChg>
        <pc:picChg chg="del">
          <ac:chgData name="遠藤 行人" userId="S::i.endo@tech.nflabs.jp::ae736c05-cb13-4d79-a8bb-526e4dbb1935" providerId="AD" clId="Web-{83391A51-46AE-4453-B9EA-5B06FE462F06}" dt="2021-09-29T08:36:17.791" v="3"/>
          <ac:picMkLst>
            <pc:docMk/>
            <pc:sldMk cId="4287969529" sldId="260"/>
            <ac:picMk id="28" creationId="{47B46FF1-099F-4B80-9AE0-FEBB015E713A}"/>
          </ac:picMkLst>
        </pc:picChg>
        <pc:picChg chg="del mod">
          <ac:chgData name="遠藤 行人" userId="S::i.endo@tech.nflabs.jp::ae736c05-cb13-4d79-a8bb-526e4dbb1935" providerId="AD" clId="Web-{83391A51-46AE-4453-B9EA-5B06FE462F06}" dt="2021-09-29T08:36:18.322" v="5"/>
          <ac:picMkLst>
            <pc:docMk/>
            <pc:sldMk cId="4287969529" sldId="260"/>
            <ac:picMk id="29" creationId="{73ED3AC2-8ED1-43FA-8E3E-8F137B8E3A4C}"/>
          </ac:picMkLst>
        </pc:picChg>
        <pc:picChg chg="del">
          <ac:chgData name="遠藤 行人" userId="S::i.endo@tech.nflabs.jp::ae736c05-cb13-4d79-a8bb-526e4dbb1935" providerId="AD" clId="Web-{83391A51-46AE-4453-B9EA-5B06FE462F06}" dt="2021-09-29T08:36:18.822" v="6"/>
          <ac:picMkLst>
            <pc:docMk/>
            <pc:sldMk cId="4287969529" sldId="260"/>
            <ac:picMk id="30" creationId="{DA123146-EC86-466A-A061-7319A666FFC2}"/>
          </ac:picMkLst>
        </pc:picChg>
        <pc:picChg chg="del mod">
          <ac:chgData name="遠藤 行人" userId="S::i.endo@tech.nflabs.jp::ae736c05-cb13-4d79-a8bb-526e4dbb1935" providerId="AD" clId="Web-{83391A51-46AE-4453-B9EA-5B06FE462F06}" dt="2021-09-29T08:36:20.182" v="9"/>
          <ac:picMkLst>
            <pc:docMk/>
            <pc:sldMk cId="4287969529" sldId="260"/>
            <ac:picMk id="31" creationId="{FADFD9D8-B4A9-4BE7-A99C-A9D03F2EC6EF}"/>
          </ac:picMkLst>
        </pc:picChg>
        <pc:picChg chg="del">
          <ac:chgData name="遠藤 行人" userId="S::i.endo@tech.nflabs.jp::ae736c05-cb13-4d79-a8bb-526e4dbb1935" providerId="AD" clId="Web-{83391A51-46AE-4453-B9EA-5B06FE462F06}" dt="2021-09-29T08:36:19.291" v="7"/>
          <ac:picMkLst>
            <pc:docMk/>
            <pc:sldMk cId="4287969529" sldId="260"/>
            <ac:picMk id="32" creationId="{13D25771-428B-4EAB-803D-BA6D873C19F0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08:38:39.279" v="54" actId="1076"/>
          <ac:picMkLst>
            <pc:docMk/>
            <pc:sldMk cId="4287969529" sldId="260"/>
            <ac:picMk id="33" creationId="{5E4B4E06-A48B-46DB-AE76-2A09350E7508}"/>
          </ac:picMkLst>
        </pc:picChg>
      </pc:sldChg>
      <pc:sldChg chg="delSp modSp add del replId">
        <pc:chgData name="遠藤 行人" userId="S::i.endo@tech.nflabs.jp::ae736c05-cb13-4d79-a8bb-526e4dbb1935" providerId="AD" clId="Web-{83391A51-46AE-4453-B9EA-5B06FE462F06}" dt="2021-09-29T09:29:31.480" v="515"/>
        <pc:sldMkLst>
          <pc:docMk/>
          <pc:sldMk cId="3656078566" sldId="261"/>
        </pc:sldMkLst>
        <pc:spChg chg="del mod">
          <ac:chgData name="遠藤 行人" userId="S::i.endo@tech.nflabs.jp::ae736c05-cb13-4d79-a8bb-526e4dbb1935" providerId="AD" clId="Web-{83391A51-46AE-4453-B9EA-5B06FE462F06}" dt="2021-09-29T08:50:09.640" v="202"/>
          <ac:spMkLst>
            <pc:docMk/>
            <pc:sldMk cId="3656078566" sldId="261"/>
            <ac:spMk id="43" creationId="{DBDFCA9E-F612-4534-8EC9-2382CB8CD154}"/>
          </ac:spMkLst>
        </pc:spChg>
        <pc:spChg chg="mod">
          <ac:chgData name="遠藤 行人" userId="S::i.endo@tech.nflabs.jp::ae736c05-cb13-4d79-a8bb-526e4dbb1935" providerId="AD" clId="Web-{83391A51-46AE-4453-B9EA-5B06FE462F06}" dt="2021-09-29T08:50:03.843" v="200" actId="20577"/>
          <ac:spMkLst>
            <pc:docMk/>
            <pc:sldMk cId="3656078566" sldId="261"/>
            <ac:spMk id="44" creationId="{D161305A-6177-4DD7-84B5-7E42923108D5}"/>
          </ac:spMkLst>
        </pc:spChg>
        <pc:spChg chg="mod">
          <ac:chgData name="遠藤 行人" userId="S::i.endo@tech.nflabs.jp::ae736c05-cb13-4d79-a8bb-526e4dbb1935" providerId="AD" clId="Web-{83391A51-46AE-4453-B9EA-5B06FE462F06}" dt="2021-09-29T08:50:16.437" v="203" actId="1076"/>
          <ac:spMkLst>
            <pc:docMk/>
            <pc:sldMk cId="3656078566" sldId="261"/>
            <ac:spMk id="45" creationId="{BFA01924-9010-45B1-97F8-A2DF799A1E4A}"/>
          </ac:spMkLst>
        </pc:spChg>
        <pc:spChg chg="mod">
          <ac:chgData name="遠藤 行人" userId="S::i.endo@tech.nflabs.jp::ae736c05-cb13-4d79-a8bb-526e4dbb1935" providerId="AD" clId="Web-{83391A51-46AE-4453-B9EA-5B06FE462F06}" dt="2021-09-29T08:49:56.796" v="196" actId="20577"/>
          <ac:spMkLst>
            <pc:docMk/>
            <pc:sldMk cId="3656078566" sldId="261"/>
            <ac:spMk id="46" creationId="{47E6B96F-E653-4AE9-B7BF-CB04D579335F}"/>
          </ac:spMkLst>
        </pc:spChg>
        <pc:spChg chg="mod">
          <ac:chgData name="遠藤 行人" userId="S::i.endo@tech.nflabs.jp::ae736c05-cb13-4d79-a8bb-526e4dbb1935" providerId="AD" clId="Web-{83391A51-46AE-4453-B9EA-5B06FE462F06}" dt="2021-09-29T08:49:59.827" v="198" actId="20577"/>
          <ac:spMkLst>
            <pc:docMk/>
            <pc:sldMk cId="3656078566" sldId="261"/>
            <ac:spMk id="47" creationId="{D310666E-96FF-42AA-9359-4CA4B5F037BA}"/>
          </ac:spMkLst>
        </pc:spChg>
        <pc:spChg chg="mod">
          <ac:chgData name="遠藤 行人" userId="S::i.endo@tech.nflabs.jp::ae736c05-cb13-4d79-a8bb-526e4dbb1935" providerId="AD" clId="Web-{83391A51-46AE-4453-B9EA-5B06FE462F06}" dt="2021-09-29T08:50:43.375" v="208" actId="20577"/>
          <ac:spMkLst>
            <pc:docMk/>
            <pc:sldMk cId="3656078566" sldId="261"/>
            <ac:spMk id="48" creationId="{F09F5790-BFFB-4DC0-AF4B-6706FAAA2C8C}"/>
          </ac:spMkLst>
        </pc:spChg>
        <pc:spChg chg="del">
          <ac:chgData name="遠藤 行人" userId="S::i.endo@tech.nflabs.jp::ae736c05-cb13-4d79-a8bb-526e4dbb1935" providerId="AD" clId="Web-{83391A51-46AE-4453-B9EA-5B06FE462F06}" dt="2021-09-29T08:50:48.625" v="209"/>
          <ac:spMkLst>
            <pc:docMk/>
            <pc:sldMk cId="3656078566" sldId="261"/>
            <ac:spMk id="49" creationId="{7E5EAB9A-9E8E-4FA9-ACFB-3E06263C84F4}"/>
          </ac:spMkLst>
        </pc:spChg>
        <pc:spChg chg="del">
          <ac:chgData name="遠藤 行人" userId="S::i.endo@tech.nflabs.jp::ae736c05-cb13-4d79-a8bb-526e4dbb1935" providerId="AD" clId="Web-{83391A51-46AE-4453-B9EA-5B06FE462F06}" dt="2021-09-29T08:50:50.875" v="210"/>
          <ac:spMkLst>
            <pc:docMk/>
            <pc:sldMk cId="3656078566" sldId="261"/>
            <ac:spMk id="50" creationId="{83D14824-E2D9-4F95-9E9F-215383990F7A}"/>
          </ac:spMkLst>
        </pc:spChg>
        <pc:spChg chg="del">
          <ac:chgData name="遠藤 行人" userId="S::i.endo@tech.nflabs.jp::ae736c05-cb13-4d79-a8bb-526e4dbb1935" providerId="AD" clId="Web-{83391A51-46AE-4453-B9EA-5B06FE462F06}" dt="2021-09-29T08:50:52.407" v="211"/>
          <ac:spMkLst>
            <pc:docMk/>
            <pc:sldMk cId="3656078566" sldId="261"/>
            <ac:spMk id="51" creationId="{ADCA7030-18EE-485D-A890-CD359ABE4768}"/>
          </ac:spMkLst>
        </pc:spChg>
        <pc:spChg chg="mod">
          <ac:chgData name="遠藤 行人" userId="S::i.endo@tech.nflabs.jp::ae736c05-cb13-4d79-a8bb-526e4dbb1935" providerId="AD" clId="Web-{83391A51-46AE-4453-B9EA-5B06FE462F06}" dt="2021-09-29T08:50:42.281" v="207" actId="20577"/>
          <ac:spMkLst>
            <pc:docMk/>
            <pc:sldMk cId="3656078566" sldId="261"/>
            <ac:spMk id="52" creationId="{6162A52C-EB9F-41E4-864C-D9F4E625C7EB}"/>
          </ac:spMkLst>
        </pc:spChg>
      </pc:sldChg>
      <pc:sldChg chg="addSp delSp modSp add replId">
        <pc:chgData name="遠藤 行人" userId="S::i.endo@tech.nflabs.jp::ae736c05-cb13-4d79-a8bb-526e4dbb1935" providerId="AD" clId="Web-{83391A51-46AE-4453-B9EA-5B06FE462F06}" dt="2021-09-29T10:09:31.211" v="984" actId="20577"/>
        <pc:sldMkLst>
          <pc:docMk/>
          <pc:sldMk cId="3363712627" sldId="262"/>
        </pc:sldMkLst>
        <pc:spChg chg="mod">
          <ac:chgData name="遠藤 行人" userId="S::i.endo@tech.nflabs.jp::ae736c05-cb13-4d79-a8bb-526e4dbb1935" providerId="AD" clId="Web-{83391A51-46AE-4453-B9EA-5B06FE462F06}" dt="2021-09-29T10:01:57.653" v="926" actId="1076"/>
          <ac:spMkLst>
            <pc:docMk/>
            <pc:sldMk cId="3363712627" sldId="262"/>
            <ac:spMk id="3" creationId="{100BCCFC-BBD4-457C-9495-CAD0409F3E0B}"/>
          </ac:spMkLst>
        </pc:spChg>
        <pc:spChg chg="mod">
          <ac:chgData name="遠藤 行人" userId="S::i.endo@tech.nflabs.jp::ae736c05-cb13-4d79-a8bb-526e4dbb1935" providerId="AD" clId="Web-{83391A51-46AE-4453-B9EA-5B06FE462F06}" dt="2021-09-29T10:09:04.257" v="973" actId="20577"/>
          <ac:spMkLst>
            <pc:docMk/>
            <pc:sldMk cId="3363712627" sldId="262"/>
            <ac:spMk id="5" creationId="{4EE3EEEF-2612-4FB9-9515-1003EFE788A6}"/>
          </ac:spMkLst>
        </pc:spChg>
        <pc:spChg chg="mod">
          <ac:chgData name="遠藤 行人" userId="S::i.endo@tech.nflabs.jp::ae736c05-cb13-4d79-a8bb-526e4dbb1935" providerId="AD" clId="Web-{83391A51-46AE-4453-B9EA-5B06FE462F06}" dt="2021-09-29T10:01:41.246" v="924" actId="20577"/>
          <ac:spMkLst>
            <pc:docMk/>
            <pc:sldMk cId="3363712627" sldId="262"/>
            <ac:spMk id="6" creationId="{E3B34C8B-A129-430D-AAD4-A11D0B0AB971}"/>
          </ac:spMkLst>
        </pc:spChg>
        <pc:spChg chg="mod">
          <ac:chgData name="遠藤 行人" userId="S::i.endo@tech.nflabs.jp::ae736c05-cb13-4d79-a8bb-526e4dbb1935" providerId="AD" clId="Web-{83391A51-46AE-4453-B9EA-5B06FE462F06}" dt="2021-09-29T10:02:02.685" v="927" actId="1076"/>
          <ac:spMkLst>
            <pc:docMk/>
            <pc:sldMk cId="3363712627" sldId="262"/>
            <ac:spMk id="7" creationId="{44574EF2-10ED-4E0F-A021-4B32149519F8}"/>
          </ac:spMkLst>
        </pc:spChg>
        <pc:spChg chg="del mod">
          <ac:chgData name="遠藤 行人" userId="S::i.endo@tech.nflabs.jp::ae736c05-cb13-4d79-a8bb-526e4dbb1935" providerId="AD" clId="Web-{83391A51-46AE-4453-B9EA-5B06FE462F06}" dt="2021-09-29T09:30:00.027" v="521"/>
          <ac:spMkLst>
            <pc:docMk/>
            <pc:sldMk cId="3363712627" sldId="262"/>
            <ac:spMk id="43" creationId="{DBDFCA9E-F612-4534-8EC9-2382CB8CD154}"/>
          </ac:spMkLst>
        </pc:spChg>
        <pc:spChg chg="mod">
          <ac:chgData name="遠藤 行人" userId="S::i.endo@tech.nflabs.jp::ae736c05-cb13-4d79-a8bb-526e4dbb1935" providerId="AD" clId="Web-{83391A51-46AE-4453-B9EA-5B06FE462F06}" dt="2021-09-29T09:36:51.928" v="622" actId="20577"/>
          <ac:spMkLst>
            <pc:docMk/>
            <pc:sldMk cId="3363712627" sldId="262"/>
            <ac:spMk id="44" creationId="{D161305A-6177-4DD7-84B5-7E42923108D5}"/>
          </ac:spMkLst>
        </pc:spChg>
        <pc:spChg chg="del mod">
          <ac:chgData name="遠藤 行人" userId="S::i.endo@tech.nflabs.jp::ae736c05-cb13-4d79-a8bb-526e4dbb1935" providerId="AD" clId="Web-{83391A51-46AE-4453-B9EA-5B06FE462F06}" dt="2021-09-29T09:38:04.961" v="649"/>
          <ac:spMkLst>
            <pc:docMk/>
            <pc:sldMk cId="3363712627" sldId="262"/>
            <ac:spMk id="45" creationId="{BFA01924-9010-45B1-97F8-A2DF799A1E4A}"/>
          </ac:spMkLst>
        </pc:spChg>
        <pc:spChg chg="mod">
          <ac:chgData name="遠藤 行人" userId="S::i.endo@tech.nflabs.jp::ae736c05-cb13-4d79-a8bb-526e4dbb1935" providerId="AD" clId="Web-{83391A51-46AE-4453-B9EA-5B06FE462F06}" dt="2021-09-29T09:39:29.557" v="671" actId="20577"/>
          <ac:spMkLst>
            <pc:docMk/>
            <pc:sldMk cId="3363712627" sldId="262"/>
            <ac:spMk id="46" creationId="{47E6B96F-E653-4AE9-B7BF-CB04D579335F}"/>
          </ac:spMkLst>
        </pc:spChg>
        <pc:spChg chg="mod">
          <ac:chgData name="遠藤 行人" userId="S::i.endo@tech.nflabs.jp::ae736c05-cb13-4d79-a8bb-526e4dbb1935" providerId="AD" clId="Web-{83391A51-46AE-4453-B9EA-5B06FE462F06}" dt="2021-09-29T09:41:40.092" v="705" actId="20577"/>
          <ac:spMkLst>
            <pc:docMk/>
            <pc:sldMk cId="3363712627" sldId="262"/>
            <ac:spMk id="47" creationId="{D310666E-96FF-42AA-9359-4CA4B5F037BA}"/>
          </ac:spMkLst>
        </pc:spChg>
        <pc:spChg chg="mod">
          <ac:chgData name="遠藤 行人" userId="S::i.endo@tech.nflabs.jp::ae736c05-cb13-4d79-a8bb-526e4dbb1935" providerId="AD" clId="Web-{83391A51-46AE-4453-B9EA-5B06FE462F06}" dt="2021-09-29T09:41:53.264" v="707" actId="20577"/>
          <ac:spMkLst>
            <pc:docMk/>
            <pc:sldMk cId="3363712627" sldId="262"/>
            <ac:spMk id="48" creationId="{F09F5790-BFFB-4DC0-AF4B-6706FAAA2C8C}"/>
          </ac:spMkLst>
        </pc:spChg>
        <pc:spChg chg="del">
          <ac:chgData name="遠藤 行人" userId="S::i.endo@tech.nflabs.jp::ae736c05-cb13-4d79-a8bb-526e4dbb1935" providerId="AD" clId="Web-{83391A51-46AE-4453-B9EA-5B06FE462F06}" dt="2021-09-29T09:30:58.404" v="525"/>
          <ac:spMkLst>
            <pc:docMk/>
            <pc:sldMk cId="3363712627" sldId="262"/>
            <ac:spMk id="49" creationId="{7E5EAB9A-9E8E-4FA9-ACFB-3E06263C84F4}"/>
          </ac:spMkLst>
        </pc:spChg>
        <pc:spChg chg="del">
          <ac:chgData name="遠藤 行人" userId="S::i.endo@tech.nflabs.jp::ae736c05-cb13-4d79-a8bb-526e4dbb1935" providerId="AD" clId="Web-{83391A51-46AE-4453-B9EA-5B06FE462F06}" dt="2021-09-29T09:31:02.685" v="526"/>
          <ac:spMkLst>
            <pc:docMk/>
            <pc:sldMk cId="3363712627" sldId="262"/>
            <ac:spMk id="50" creationId="{83D14824-E2D9-4F95-9E9F-215383990F7A}"/>
          </ac:spMkLst>
        </pc:spChg>
        <pc:spChg chg="del">
          <ac:chgData name="遠藤 行人" userId="S::i.endo@tech.nflabs.jp::ae736c05-cb13-4d79-a8bb-526e4dbb1935" providerId="AD" clId="Web-{83391A51-46AE-4453-B9EA-5B06FE462F06}" dt="2021-09-29T09:31:05.748" v="527"/>
          <ac:spMkLst>
            <pc:docMk/>
            <pc:sldMk cId="3363712627" sldId="262"/>
            <ac:spMk id="51" creationId="{ADCA7030-18EE-485D-A890-CD359ABE4768}"/>
          </ac:spMkLst>
        </pc:spChg>
        <pc:spChg chg="del">
          <ac:chgData name="遠藤 行人" userId="S::i.endo@tech.nflabs.jp::ae736c05-cb13-4d79-a8bb-526e4dbb1935" providerId="AD" clId="Web-{83391A51-46AE-4453-B9EA-5B06FE462F06}" dt="2021-09-29T09:31:08.779" v="528"/>
          <ac:spMkLst>
            <pc:docMk/>
            <pc:sldMk cId="3363712627" sldId="262"/>
            <ac:spMk id="52" creationId="{6162A52C-EB9F-41E4-864C-D9F4E625C7EB}"/>
          </ac:spMkLst>
        </pc:spChg>
        <pc:spChg chg="add mod">
          <ac:chgData name="遠藤 行人" userId="S::i.endo@tech.nflabs.jp::ae736c05-cb13-4d79-a8bb-526e4dbb1935" providerId="AD" clId="Web-{83391A51-46AE-4453-B9EA-5B06FE462F06}" dt="2021-09-29T09:30:22.809" v="524" actId="20577"/>
          <ac:spMkLst>
            <pc:docMk/>
            <pc:sldMk cId="3363712627" sldId="262"/>
            <ac:spMk id="53" creationId="{C34D07A0-8186-4534-9358-D0E830EEB16F}"/>
          </ac:spMkLst>
        </pc:spChg>
        <pc:spChg chg="mod">
          <ac:chgData name="遠藤 行人" userId="S::i.endo@tech.nflabs.jp::ae736c05-cb13-4d79-a8bb-526e4dbb1935" providerId="AD" clId="Web-{83391A51-46AE-4453-B9EA-5B06FE462F06}" dt="2021-09-29T10:09:07.008" v="974" actId="20577"/>
          <ac:spMkLst>
            <pc:docMk/>
            <pc:sldMk cId="3363712627" sldId="262"/>
            <ac:spMk id="54" creationId="{333E3E9C-3AB2-4C0F-98CE-83615786C0B0}"/>
          </ac:spMkLst>
        </pc:spChg>
        <pc:spChg chg="add mod">
          <ac:chgData name="遠藤 行人" userId="S::i.endo@tech.nflabs.jp::ae736c05-cb13-4d79-a8bb-526e4dbb1935" providerId="AD" clId="Web-{83391A51-46AE-4453-B9EA-5B06FE462F06}" dt="2021-09-29T09:38:13.383" v="651" actId="1076"/>
          <ac:spMkLst>
            <pc:docMk/>
            <pc:sldMk cId="3363712627" sldId="262"/>
            <ac:spMk id="55" creationId="{76E3270D-FB97-4795-B4BB-CDC484C8333B}"/>
          </ac:spMkLst>
        </pc:spChg>
        <pc:spChg chg="mod">
          <ac:chgData name="遠藤 行人" userId="S::i.endo@tech.nflabs.jp::ae736c05-cb13-4d79-a8bb-526e4dbb1935" providerId="AD" clId="Web-{83391A51-46AE-4453-B9EA-5B06FE462F06}" dt="2021-09-29T10:02:45.686" v="933" actId="20577"/>
          <ac:spMkLst>
            <pc:docMk/>
            <pc:sldMk cId="3363712627" sldId="262"/>
            <ac:spMk id="57" creationId="{6DD35F5E-BD33-447C-AB68-E711FAA45351}"/>
          </ac:spMkLst>
        </pc:spChg>
        <pc:spChg chg="mod ord">
          <ac:chgData name="遠藤 行人" userId="S::i.endo@tech.nflabs.jp::ae736c05-cb13-4d79-a8bb-526e4dbb1935" providerId="AD" clId="Web-{83391A51-46AE-4453-B9EA-5B06FE462F06}" dt="2021-09-29T10:04:55.986" v="951" actId="20577"/>
          <ac:spMkLst>
            <pc:docMk/>
            <pc:sldMk cId="3363712627" sldId="262"/>
            <ac:spMk id="58" creationId="{FB991CB3-B3BB-45FD-87EF-2BAB9F771A72}"/>
          </ac:spMkLst>
        </pc:spChg>
        <pc:spChg chg="mod ord">
          <ac:chgData name="遠藤 行人" userId="S::i.endo@tech.nflabs.jp::ae736c05-cb13-4d79-a8bb-526e4dbb1935" providerId="AD" clId="Web-{83391A51-46AE-4453-B9EA-5B06FE462F06}" dt="2021-09-29T10:03:18.296" v="936" actId="20577"/>
          <ac:spMkLst>
            <pc:docMk/>
            <pc:sldMk cId="3363712627" sldId="262"/>
            <ac:spMk id="60" creationId="{1B518630-8DA5-40D7-816C-CAAE9AD1AF20}"/>
          </ac:spMkLst>
        </pc:spChg>
        <pc:spChg chg="mod ord">
          <ac:chgData name="遠藤 行人" userId="S::i.endo@tech.nflabs.jp::ae736c05-cb13-4d79-a8bb-526e4dbb1935" providerId="AD" clId="Web-{83391A51-46AE-4453-B9EA-5B06FE462F06}" dt="2021-09-29T10:03:43.812" v="941" actId="20577"/>
          <ac:spMkLst>
            <pc:docMk/>
            <pc:sldMk cId="3363712627" sldId="262"/>
            <ac:spMk id="62" creationId="{E40078C6-F63F-4A00-9906-3788ABF74A05}"/>
          </ac:spMkLst>
        </pc:spChg>
        <pc:spChg chg="mod ord">
          <ac:chgData name="遠藤 行人" userId="S::i.endo@tech.nflabs.jp::ae736c05-cb13-4d79-a8bb-526e4dbb1935" providerId="AD" clId="Web-{83391A51-46AE-4453-B9EA-5B06FE462F06}" dt="2021-09-29T10:04:20.235" v="946" actId="20577"/>
          <ac:spMkLst>
            <pc:docMk/>
            <pc:sldMk cId="3363712627" sldId="262"/>
            <ac:spMk id="64" creationId="{B17BA73E-FA1F-46C4-9BED-90792DB54BB9}"/>
          </ac:spMkLst>
        </pc:spChg>
        <pc:spChg chg="mod">
          <ac:chgData name="遠藤 行人" userId="S::i.endo@tech.nflabs.jp::ae736c05-cb13-4d79-a8bb-526e4dbb1935" providerId="AD" clId="Web-{83391A51-46AE-4453-B9EA-5B06FE462F06}" dt="2021-09-29T10:09:09.695" v="975" actId="20577"/>
          <ac:spMkLst>
            <pc:docMk/>
            <pc:sldMk cId="3363712627" sldId="262"/>
            <ac:spMk id="66" creationId="{A388E37B-7474-4E19-9A66-767BDB35F821}"/>
          </ac:spMkLst>
        </pc:spChg>
        <pc:spChg chg="mod">
          <ac:chgData name="遠藤 行人" userId="S::i.endo@tech.nflabs.jp::ae736c05-cb13-4d79-a8bb-526e4dbb1935" providerId="AD" clId="Web-{83391A51-46AE-4453-B9EA-5B06FE462F06}" dt="2021-09-29T10:09:24.914" v="982" actId="20577"/>
          <ac:spMkLst>
            <pc:docMk/>
            <pc:sldMk cId="3363712627" sldId="262"/>
            <ac:spMk id="67" creationId="{439808FE-AC18-467F-8634-E456835A37D7}"/>
          </ac:spMkLst>
        </pc:spChg>
        <pc:spChg chg="mod">
          <ac:chgData name="遠藤 行人" userId="S::i.endo@tech.nflabs.jp::ae736c05-cb13-4d79-a8bb-526e4dbb1935" providerId="AD" clId="Web-{83391A51-46AE-4453-B9EA-5B06FE462F06}" dt="2021-09-29T10:09:27.821" v="983" actId="20577"/>
          <ac:spMkLst>
            <pc:docMk/>
            <pc:sldMk cId="3363712627" sldId="262"/>
            <ac:spMk id="68" creationId="{EA7E6942-05E9-4619-96A2-0BBD22384B4F}"/>
          </ac:spMkLst>
        </pc:spChg>
        <pc:spChg chg="mod">
          <ac:chgData name="遠藤 行人" userId="S::i.endo@tech.nflabs.jp::ae736c05-cb13-4d79-a8bb-526e4dbb1935" providerId="AD" clId="Web-{83391A51-46AE-4453-B9EA-5B06FE462F06}" dt="2021-09-29T10:09:31.211" v="984" actId="20577"/>
          <ac:spMkLst>
            <pc:docMk/>
            <pc:sldMk cId="3363712627" sldId="262"/>
            <ac:spMk id="69" creationId="{BA2685E6-7166-45D6-A829-6632A5F2F6ED}"/>
          </ac:spMkLst>
        </pc:spChg>
        <pc:spChg chg="del">
          <ac:chgData name="遠藤 行人" userId="S::i.endo@tech.nflabs.jp::ae736c05-cb13-4d79-a8bb-526e4dbb1935" providerId="AD" clId="Web-{83391A51-46AE-4453-B9EA-5B06FE462F06}" dt="2021-09-29T09:31:16.045" v="532"/>
          <ac:spMkLst>
            <pc:docMk/>
            <pc:sldMk cId="3363712627" sldId="262"/>
            <ac:spMk id="70" creationId="{B608B33B-0979-404B-90F0-51B9FC5A353F}"/>
          </ac:spMkLst>
        </pc:spChg>
        <pc:spChg chg="del">
          <ac:chgData name="遠藤 行人" userId="S::i.endo@tech.nflabs.jp::ae736c05-cb13-4d79-a8bb-526e4dbb1935" providerId="AD" clId="Web-{83391A51-46AE-4453-B9EA-5B06FE462F06}" dt="2021-09-29T09:31:14.717" v="531"/>
          <ac:spMkLst>
            <pc:docMk/>
            <pc:sldMk cId="3363712627" sldId="262"/>
            <ac:spMk id="71" creationId="{468A38CF-BC8D-43D9-BF1E-FBCA4768AC94}"/>
          </ac:spMkLst>
        </pc:spChg>
        <pc:spChg chg="del">
          <ac:chgData name="遠藤 行人" userId="S::i.endo@tech.nflabs.jp::ae736c05-cb13-4d79-a8bb-526e4dbb1935" providerId="AD" clId="Web-{83391A51-46AE-4453-B9EA-5B06FE462F06}" dt="2021-09-29T09:31:13.717" v="530"/>
          <ac:spMkLst>
            <pc:docMk/>
            <pc:sldMk cId="3363712627" sldId="262"/>
            <ac:spMk id="72" creationId="{5CAF01B1-0FC6-4F7D-B804-D03799BF5997}"/>
          </ac:spMkLst>
        </pc:spChg>
        <pc:spChg chg="del">
          <ac:chgData name="遠藤 行人" userId="S::i.endo@tech.nflabs.jp::ae736c05-cb13-4d79-a8bb-526e4dbb1935" providerId="AD" clId="Web-{83391A51-46AE-4453-B9EA-5B06FE462F06}" dt="2021-09-29T09:31:12.482" v="529"/>
          <ac:spMkLst>
            <pc:docMk/>
            <pc:sldMk cId="3363712627" sldId="262"/>
            <ac:spMk id="73" creationId="{C18FF585-8EE1-4252-8C28-70FC6A0D0DBF}"/>
          </ac:spMkLst>
        </pc:spChg>
        <pc:spChg chg="mod">
          <ac:chgData name="遠藤 行人" userId="S::i.endo@tech.nflabs.jp::ae736c05-cb13-4d79-a8bb-526e4dbb1935" providerId="AD" clId="Web-{83391A51-46AE-4453-B9EA-5B06FE462F06}" dt="2021-09-29T10:02:20.154" v="929" actId="1076"/>
          <ac:spMkLst>
            <pc:docMk/>
            <pc:sldMk cId="3363712627" sldId="262"/>
            <ac:spMk id="74" creationId="{8E570A5F-7FA0-4CC2-97FF-7E0614DAA24F}"/>
          </ac:spMkLst>
        </pc:spChg>
      </pc:sldChg>
      <pc:sldChg chg="addSp delSp modSp new">
        <pc:chgData name="遠藤 行人" userId="S::i.endo@tech.nflabs.jp::ae736c05-cb13-4d79-a8bb-526e4dbb1935" providerId="AD" clId="Web-{83391A51-46AE-4453-B9EA-5B06FE462F06}" dt="2021-09-29T10:57:43.552" v="1610" actId="20577"/>
        <pc:sldMkLst>
          <pc:docMk/>
          <pc:sldMk cId="3156262337" sldId="263"/>
        </pc:sldMkLst>
        <pc:spChg chg="del">
          <ac:chgData name="遠藤 行人" userId="S::i.endo@tech.nflabs.jp::ae736c05-cb13-4d79-a8bb-526e4dbb1935" providerId="AD" clId="Web-{83391A51-46AE-4453-B9EA-5B06FE462F06}" dt="2021-09-29T10:27:36.757" v="990"/>
          <ac:spMkLst>
            <pc:docMk/>
            <pc:sldMk cId="3156262337" sldId="263"/>
            <ac:spMk id="2" creationId="{CB699266-86AD-4446-8FC7-E985EBEFA651}"/>
          </ac:spMkLst>
        </pc:spChg>
        <pc:spChg chg="del">
          <ac:chgData name="遠藤 行人" userId="S::i.endo@tech.nflabs.jp::ae736c05-cb13-4d79-a8bb-526e4dbb1935" providerId="AD" clId="Web-{83391A51-46AE-4453-B9EA-5B06FE462F06}" dt="2021-09-29T10:27:39.492" v="991"/>
          <ac:spMkLst>
            <pc:docMk/>
            <pc:sldMk cId="3156262337" sldId="263"/>
            <ac:spMk id="3" creationId="{425E470E-62EC-49F1-ADDC-C0B24A2B3F8F}"/>
          </ac:spMkLst>
        </pc:spChg>
        <pc:spChg chg="mod">
          <ac:chgData name="遠藤 行人" userId="S::i.endo@tech.nflabs.jp::ae736c05-cb13-4d79-a8bb-526e4dbb1935" providerId="AD" clId="Web-{83391A51-46AE-4453-B9EA-5B06FE462F06}" dt="2021-09-29T10:41:18.543" v="1344" actId="20577"/>
          <ac:spMkLst>
            <pc:docMk/>
            <pc:sldMk cId="3156262337" sldId="263"/>
            <ac:spMk id="6" creationId="{09E9BD77-DD26-4344-A0F8-EE354B2D3363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0:20.715" v="1042" actId="1076"/>
          <ac:spMkLst>
            <pc:docMk/>
            <pc:sldMk cId="3156262337" sldId="263"/>
            <ac:spMk id="11" creationId="{13D718E4-E96E-4113-8768-B37574F902F2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0:01.027" v="1034" actId="20577"/>
          <ac:spMkLst>
            <pc:docMk/>
            <pc:sldMk cId="3156262337" sldId="263"/>
            <ac:spMk id="12" creationId="{F472F949-B399-4675-BFA4-826B56B5A718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0:39.699" v="1056" actId="1076"/>
          <ac:spMkLst>
            <pc:docMk/>
            <pc:sldMk cId="3156262337" sldId="263"/>
            <ac:spMk id="13" creationId="{D34525E5-06DE-463F-8921-72589388EBB4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0:49.153" v="1065" actId="20577"/>
          <ac:spMkLst>
            <pc:docMk/>
            <pc:sldMk cId="3156262337" sldId="263"/>
            <ac:spMk id="14" creationId="{9CEC1676-B780-4AA4-A1BD-B1A976C63FA9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3:18.531" v="1086" actId="20577"/>
          <ac:spMkLst>
            <pc:docMk/>
            <pc:sldMk cId="3156262337" sldId="263"/>
            <ac:spMk id="16" creationId="{1050F5C8-1FCC-455C-9D63-AC0FFBFA17F8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2:10.264" v="1084" actId="20577"/>
          <ac:spMkLst>
            <pc:docMk/>
            <pc:sldMk cId="3156262337" sldId="263"/>
            <ac:spMk id="19" creationId="{57101306-4A93-4C9C-A5EE-E2FA0031914A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3:28.282" v="1088" actId="1076"/>
          <ac:spMkLst>
            <pc:docMk/>
            <pc:sldMk cId="3156262337" sldId="263"/>
            <ac:spMk id="20" creationId="{9E9EDBA0-CD0E-4C07-AFC7-588174170EDD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3:31.735" v="1090" actId="1076"/>
          <ac:spMkLst>
            <pc:docMk/>
            <pc:sldMk cId="3156262337" sldId="263"/>
            <ac:spMk id="21" creationId="{3184F2A6-C57F-4379-B3ED-A508A2B941B0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3:35.266" v="1092" actId="1076"/>
          <ac:spMkLst>
            <pc:docMk/>
            <pc:sldMk cId="3156262337" sldId="263"/>
            <ac:spMk id="22" creationId="{2D38C938-D051-47CF-ACC8-949648E3D65E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8:35.024" v="1271" actId="14100"/>
          <ac:spMkLst>
            <pc:docMk/>
            <pc:sldMk cId="3156262337" sldId="263"/>
            <ac:spMk id="24" creationId="{F7BCD240-503F-4D3B-B903-24A3AC626207}"/>
          </ac:spMkLst>
        </pc:spChg>
        <pc:spChg chg="mod">
          <ac:chgData name="遠藤 行人" userId="S::i.endo@tech.nflabs.jp::ae736c05-cb13-4d79-a8bb-526e4dbb1935" providerId="AD" clId="Web-{83391A51-46AE-4453-B9EA-5B06FE462F06}" dt="2021-09-29T10:41:21.387" v="1345" actId="20577"/>
          <ac:spMkLst>
            <pc:docMk/>
            <pc:sldMk cId="3156262337" sldId="263"/>
            <ac:spMk id="25" creationId="{1B4A191F-08B7-4659-93A1-4F23A6706201}"/>
          </ac:spMkLst>
        </pc:spChg>
        <pc:spChg chg="mod">
          <ac:chgData name="遠藤 行人" userId="S::i.endo@tech.nflabs.jp::ae736c05-cb13-4d79-a8bb-526e4dbb1935" providerId="AD" clId="Web-{83391A51-46AE-4453-B9EA-5B06FE462F06}" dt="2021-09-29T10:41:24.153" v="1346" actId="20577"/>
          <ac:spMkLst>
            <pc:docMk/>
            <pc:sldMk cId="3156262337" sldId="263"/>
            <ac:spMk id="26" creationId="{359288B2-7507-4CE6-95C5-6DA2074F8C67}"/>
          </ac:spMkLst>
        </pc:spChg>
        <pc:spChg chg="mod">
          <ac:chgData name="遠藤 行人" userId="S::i.endo@tech.nflabs.jp::ae736c05-cb13-4d79-a8bb-526e4dbb1935" providerId="AD" clId="Web-{83391A51-46AE-4453-B9EA-5B06FE462F06}" dt="2021-09-29T10:41:27.309" v="1347" actId="20577"/>
          <ac:spMkLst>
            <pc:docMk/>
            <pc:sldMk cId="3156262337" sldId="263"/>
            <ac:spMk id="27" creationId="{45D6EA85-8F68-4F4F-8229-E12677B7D18F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8:45.914" v="1287" actId="20577"/>
          <ac:spMkLst>
            <pc:docMk/>
            <pc:sldMk cId="3156262337" sldId="263"/>
            <ac:spMk id="28" creationId="{07FA1668-6C1A-4BCE-A4DF-3B60282C4D34}"/>
          </ac:spMkLst>
        </pc:spChg>
        <pc:spChg chg="add del mod">
          <ac:chgData name="遠藤 行人" userId="S::i.endo@tech.nflabs.jp::ae736c05-cb13-4d79-a8bb-526e4dbb1935" providerId="AD" clId="Web-{83391A51-46AE-4453-B9EA-5B06FE462F06}" dt="2021-09-29T10:38:54.430" v="1290"/>
          <ac:spMkLst>
            <pc:docMk/>
            <pc:sldMk cId="3156262337" sldId="263"/>
            <ac:spMk id="29" creationId="{B7B4DEFF-860C-4CBA-B415-0182589FD45C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9:04.274" v="1297" actId="20577"/>
          <ac:spMkLst>
            <pc:docMk/>
            <pc:sldMk cId="3156262337" sldId="263"/>
            <ac:spMk id="30" creationId="{51C72C9B-9AEB-4749-A6A3-7380BCD1BD03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39:39.275" v="1340" actId="20577"/>
          <ac:spMkLst>
            <pc:docMk/>
            <pc:sldMk cId="3156262337" sldId="263"/>
            <ac:spMk id="31" creationId="{7927B3AA-DCFB-4BD9-BCAE-EF164339DEFF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46:56.786" v="1376" actId="1076"/>
          <ac:spMkLst>
            <pc:docMk/>
            <pc:sldMk cId="3156262337" sldId="263"/>
            <ac:spMk id="35" creationId="{B1E5200B-E016-444B-BA2F-9E2B2306BD9E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48:00.428" v="1425" actId="1076"/>
          <ac:spMkLst>
            <pc:docMk/>
            <pc:sldMk cId="3156262337" sldId="263"/>
            <ac:spMk id="41" creationId="{033E8DDD-4CDA-423E-B222-FB216A68429D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48:47.445" v="1463" actId="20577"/>
          <ac:spMkLst>
            <pc:docMk/>
            <pc:sldMk cId="3156262337" sldId="263"/>
            <ac:spMk id="42" creationId="{F31DB5E1-79FB-4E54-991A-880C283DDB80}"/>
          </ac:spMkLst>
        </pc:spChg>
        <pc:spChg chg="add del mod">
          <ac:chgData name="遠藤 行人" userId="S::i.endo@tech.nflabs.jp::ae736c05-cb13-4d79-a8bb-526e4dbb1935" providerId="AD" clId="Web-{83391A51-46AE-4453-B9EA-5B06FE462F06}" dt="2021-09-29T10:48:52.929" v="1464"/>
          <ac:spMkLst>
            <pc:docMk/>
            <pc:sldMk cId="3156262337" sldId="263"/>
            <ac:spMk id="43" creationId="{5FA9EB4D-5C81-4245-8BB2-AAD21AC1C7FB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49:06.398" v="1466" actId="1076"/>
          <ac:spMkLst>
            <pc:docMk/>
            <pc:sldMk cId="3156262337" sldId="263"/>
            <ac:spMk id="44" creationId="{6D772EDA-B521-4C80-B408-3434A02D9A19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49:10.195" v="1468" actId="1076"/>
          <ac:spMkLst>
            <pc:docMk/>
            <pc:sldMk cId="3156262337" sldId="263"/>
            <ac:spMk id="45" creationId="{C71CBE64-4B53-4D34-9246-1556764F212A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49:14.445" v="1470" actId="1076"/>
          <ac:spMkLst>
            <pc:docMk/>
            <pc:sldMk cId="3156262337" sldId="263"/>
            <ac:spMk id="46" creationId="{41D2B2EE-E054-4A20-9E7D-C40112396960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57:43.552" v="1610" actId="20577"/>
          <ac:spMkLst>
            <pc:docMk/>
            <pc:sldMk cId="3156262337" sldId="263"/>
            <ac:spMk id="47" creationId="{1950D9D6-02A1-4824-B3FF-0F903F3B7690}"/>
          </ac:spMkLst>
        </pc:spChg>
        <pc:spChg chg="add del mod">
          <ac:chgData name="遠藤 行人" userId="S::i.endo@tech.nflabs.jp::ae736c05-cb13-4d79-a8bb-526e4dbb1935" providerId="AD" clId="Web-{83391A51-46AE-4453-B9EA-5B06FE462F06}" dt="2021-09-29T10:57:29.817" v="1604"/>
          <ac:spMkLst>
            <pc:docMk/>
            <pc:sldMk cId="3156262337" sldId="263"/>
            <ac:spMk id="49" creationId="{1E937B3C-7BEF-4F3D-9537-BA7665DFBAF9}"/>
          </ac:spMkLst>
        </pc:spChg>
        <pc:spChg chg="add del mod">
          <ac:chgData name="遠藤 行人" userId="S::i.endo@tech.nflabs.jp::ae736c05-cb13-4d79-a8bb-526e4dbb1935" providerId="AD" clId="Web-{83391A51-46AE-4453-B9EA-5B06FE462F06}" dt="2021-09-29T10:57:33.458" v="1606"/>
          <ac:spMkLst>
            <pc:docMk/>
            <pc:sldMk cId="3156262337" sldId="263"/>
            <ac:spMk id="50" creationId="{F34D9F19-DD36-4AF6-9937-C4175327471B}"/>
          </ac:spMkLst>
        </pc:spChg>
        <pc:picChg chg="add mod">
          <ac:chgData name="遠藤 行人" userId="S::i.endo@tech.nflabs.jp::ae736c05-cb13-4d79-a8bb-526e4dbb1935" providerId="AD" clId="Web-{83391A51-46AE-4453-B9EA-5B06FE462F06}" dt="2021-09-29T10:28:03.914" v="998" actId="14100"/>
          <ac:picMkLst>
            <pc:docMk/>
            <pc:sldMk cId="3156262337" sldId="263"/>
            <ac:picMk id="5" creationId="{D561F715-D7F7-4F72-80DE-C4B1A1A80C10}"/>
          </ac:picMkLst>
        </pc:picChg>
        <pc:picChg chg="add del mod">
          <ac:chgData name="遠藤 行人" userId="S::i.endo@tech.nflabs.jp::ae736c05-cb13-4d79-a8bb-526e4dbb1935" providerId="AD" clId="Web-{83391A51-46AE-4453-B9EA-5B06FE462F06}" dt="2021-09-29T10:28:09.118" v="1000"/>
          <ac:picMkLst>
            <pc:docMk/>
            <pc:sldMk cId="3156262337" sldId="263"/>
            <ac:picMk id="7" creationId="{8061FBCE-7A65-4C76-8944-2CFCA9324749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0:28:19.493" v="1002" actId="1076"/>
          <ac:picMkLst>
            <pc:docMk/>
            <pc:sldMk cId="3156262337" sldId="263"/>
            <ac:picMk id="8" creationId="{EECA6268-E022-454A-804E-A618B1C62C7E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0:28:25.040" v="1004" actId="1076"/>
          <ac:picMkLst>
            <pc:docMk/>
            <pc:sldMk cId="3156262337" sldId="263"/>
            <ac:picMk id="9" creationId="{95B93474-5DF0-445E-BB99-FB8C30C175CC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0:28:29.884" v="1006" actId="1076"/>
          <ac:picMkLst>
            <pc:docMk/>
            <pc:sldMk cId="3156262337" sldId="263"/>
            <ac:picMk id="10" creationId="{CB1BA42C-9CC3-4E40-9377-36F81052C8A3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0:46:51.848" v="1375" actId="1076"/>
          <ac:picMkLst>
            <pc:docMk/>
            <pc:sldMk cId="3156262337" sldId="263"/>
            <ac:picMk id="18" creationId="{0D62211A-F581-4A55-9A8B-BCE1770FCEBB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0:47:23.083" v="1385" actId="1076"/>
          <ac:picMkLst>
            <pc:docMk/>
            <pc:sldMk cId="3156262337" sldId="263"/>
            <ac:picMk id="36" creationId="{C80DBCEC-D379-43FE-85A9-FB9C2BDF1E6C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0:47:25.083" v="1386" actId="1076"/>
          <ac:picMkLst>
            <pc:docMk/>
            <pc:sldMk cId="3156262337" sldId="263"/>
            <ac:picMk id="38" creationId="{77B313D7-47D4-469F-93E1-6A6C999FBB92}"/>
          </ac:picMkLst>
        </pc:picChg>
        <pc:picChg chg="del mod">
          <ac:chgData name="遠藤 行人" userId="S::i.endo@tech.nflabs.jp::ae736c05-cb13-4d79-a8bb-526e4dbb1935" providerId="AD" clId="Web-{83391A51-46AE-4453-B9EA-5B06FE462F06}" dt="2021-09-29T10:47:17.083" v="1384"/>
          <ac:picMkLst>
            <pc:docMk/>
            <pc:sldMk cId="3156262337" sldId="263"/>
            <ac:picMk id="39" creationId="{CDC0A05C-BEF6-4FB6-958F-49A089DCB3FF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0:47:27.068" v="1387" actId="1076"/>
          <ac:picMkLst>
            <pc:docMk/>
            <pc:sldMk cId="3156262337" sldId="263"/>
            <ac:picMk id="40" creationId="{578348FD-ADB4-4E27-9F5B-31BA4D137387}"/>
          </ac:picMkLst>
        </pc:picChg>
        <pc:picChg chg="add del mod">
          <ac:chgData name="遠藤 行人" userId="S::i.endo@tech.nflabs.jp::ae736c05-cb13-4d79-a8bb-526e4dbb1935" providerId="AD" clId="Web-{83391A51-46AE-4453-B9EA-5B06FE462F06}" dt="2021-09-29T10:57:28.332" v="1603"/>
          <ac:picMkLst>
            <pc:docMk/>
            <pc:sldMk cId="3156262337" sldId="263"/>
            <ac:picMk id="48" creationId="{E6200C31-2645-4AC9-BF49-AB131C7A75DB}"/>
          </ac:picMkLst>
        </pc:picChg>
      </pc:sldChg>
      <pc:sldChg chg="addSp delSp modSp add replId">
        <pc:chgData name="遠藤 行人" userId="S::i.endo@tech.nflabs.jp::ae736c05-cb13-4d79-a8bb-526e4dbb1935" providerId="AD" clId="Web-{83391A51-46AE-4453-B9EA-5B06FE462F06}" dt="2021-09-29T11:04:06.873" v="1663" actId="1076"/>
        <pc:sldMkLst>
          <pc:docMk/>
          <pc:sldMk cId="136423178" sldId="264"/>
        </pc:sldMkLst>
        <pc:spChg chg="del">
          <ac:chgData name="遠藤 行人" userId="S::i.endo@tech.nflabs.jp::ae736c05-cb13-4d79-a8bb-526e4dbb1935" providerId="AD" clId="Web-{83391A51-46AE-4453-B9EA-5B06FE462F06}" dt="2021-09-29T10:57:58.396" v="1629"/>
          <ac:spMkLst>
            <pc:docMk/>
            <pc:sldMk cId="136423178" sldId="264"/>
            <ac:spMk id="6" creationId="{09E9BD77-DD26-4344-A0F8-EE354B2D3363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5.661" v="1622"/>
          <ac:spMkLst>
            <pc:docMk/>
            <pc:sldMk cId="136423178" sldId="264"/>
            <ac:spMk id="11" creationId="{13D718E4-E96E-4113-8768-B37574F902F2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5.661" v="1621"/>
          <ac:spMkLst>
            <pc:docMk/>
            <pc:sldMk cId="136423178" sldId="264"/>
            <ac:spMk id="12" creationId="{F472F949-B399-4675-BFA4-826B56B5A718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5.646" v="1620"/>
          <ac:spMkLst>
            <pc:docMk/>
            <pc:sldMk cId="136423178" sldId="264"/>
            <ac:spMk id="13" creationId="{D34525E5-06DE-463F-8921-72589388EBB4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5.646" v="1619"/>
          <ac:spMkLst>
            <pc:docMk/>
            <pc:sldMk cId="136423178" sldId="264"/>
            <ac:spMk id="14" creationId="{9CEC1676-B780-4AA4-A1BD-B1A976C63FA9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8.396" v="1634"/>
          <ac:spMkLst>
            <pc:docMk/>
            <pc:sldMk cId="136423178" sldId="264"/>
            <ac:spMk id="16" creationId="{1050F5C8-1FCC-455C-9D63-AC0FFBFA17F8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8.396" v="1633"/>
          <ac:spMkLst>
            <pc:docMk/>
            <pc:sldMk cId="136423178" sldId="264"/>
            <ac:spMk id="20" creationId="{9E9EDBA0-CD0E-4C07-AFC7-588174170EDD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8.396" v="1632"/>
          <ac:spMkLst>
            <pc:docMk/>
            <pc:sldMk cId="136423178" sldId="264"/>
            <ac:spMk id="21" creationId="{3184F2A6-C57F-4379-B3ED-A508A2B941B0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8.396" v="1631"/>
          <ac:spMkLst>
            <pc:docMk/>
            <pc:sldMk cId="136423178" sldId="264"/>
            <ac:spMk id="22" creationId="{2D38C938-D051-47CF-ACC8-949648E3D65E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8.396" v="1630"/>
          <ac:spMkLst>
            <pc:docMk/>
            <pc:sldMk cId="136423178" sldId="264"/>
            <ac:spMk id="24" creationId="{F7BCD240-503F-4D3B-B903-24A3AC626207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8.396" v="1628"/>
          <ac:spMkLst>
            <pc:docMk/>
            <pc:sldMk cId="136423178" sldId="264"/>
            <ac:spMk id="25" creationId="{1B4A191F-08B7-4659-93A1-4F23A6706201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8.396" v="1627"/>
          <ac:spMkLst>
            <pc:docMk/>
            <pc:sldMk cId="136423178" sldId="264"/>
            <ac:spMk id="26" creationId="{359288B2-7507-4CE6-95C5-6DA2074F8C67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8.396" v="1626"/>
          <ac:spMkLst>
            <pc:docMk/>
            <pc:sldMk cId="136423178" sldId="264"/>
            <ac:spMk id="27" creationId="{45D6EA85-8F68-4F4F-8229-E12677B7D18F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8.396" v="1625"/>
          <ac:spMkLst>
            <pc:docMk/>
            <pc:sldMk cId="136423178" sldId="264"/>
            <ac:spMk id="28" creationId="{07FA1668-6C1A-4BCE-A4DF-3B60282C4D34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8.396" v="1624"/>
          <ac:spMkLst>
            <pc:docMk/>
            <pc:sldMk cId="136423178" sldId="264"/>
            <ac:spMk id="30" creationId="{51C72C9B-9AEB-4749-A6A3-7380BCD1BD03}"/>
          </ac:spMkLst>
        </pc:spChg>
        <pc:spChg chg="del">
          <ac:chgData name="遠藤 行人" userId="S::i.endo@tech.nflabs.jp::ae736c05-cb13-4d79-a8bb-526e4dbb1935" providerId="AD" clId="Web-{83391A51-46AE-4453-B9EA-5B06FE462F06}" dt="2021-09-29T10:57:58.396" v="1623"/>
          <ac:spMkLst>
            <pc:docMk/>
            <pc:sldMk cId="136423178" sldId="264"/>
            <ac:spMk id="31" creationId="{7927B3AA-DCFB-4BD9-BCAE-EF164339DEFF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59:48.523" v="1652" actId="1076"/>
          <ac:spMkLst>
            <pc:docMk/>
            <pc:sldMk cId="136423178" sldId="264"/>
            <ac:spMk id="52" creationId="{31E8E39F-5429-4778-945A-99FC198D23BF}"/>
          </ac:spMkLst>
        </pc:spChg>
        <pc:spChg chg="add mod">
          <ac:chgData name="遠藤 行人" userId="S::i.endo@tech.nflabs.jp::ae736c05-cb13-4d79-a8bb-526e4dbb1935" providerId="AD" clId="Web-{83391A51-46AE-4453-B9EA-5B06FE462F06}" dt="2021-09-29T10:59:59.070" v="1655" actId="1076"/>
          <ac:spMkLst>
            <pc:docMk/>
            <pc:sldMk cId="136423178" sldId="264"/>
            <ac:spMk id="53" creationId="{300D620B-4AF9-422D-B235-A3D72EF51DBF}"/>
          </ac:spMkLst>
        </pc:spChg>
        <pc:spChg chg="add mod">
          <ac:chgData name="遠藤 行人" userId="S::i.endo@tech.nflabs.jp::ae736c05-cb13-4d79-a8bb-526e4dbb1935" providerId="AD" clId="Web-{83391A51-46AE-4453-B9EA-5B06FE462F06}" dt="2021-09-29T11:00:05.711" v="1657" actId="1076"/>
          <ac:spMkLst>
            <pc:docMk/>
            <pc:sldMk cId="136423178" sldId="264"/>
            <ac:spMk id="54" creationId="{74591FED-077F-4637-B9A4-34FEAAC8FE15}"/>
          </ac:spMkLst>
        </pc:spChg>
        <pc:spChg chg="add mod">
          <ac:chgData name="遠藤 行人" userId="S::i.endo@tech.nflabs.jp::ae736c05-cb13-4d79-a8bb-526e4dbb1935" providerId="AD" clId="Web-{83391A51-46AE-4453-B9EA-5B06FE462F06}" dt="2021-09-29T11:00:10.961" v="1659" actId="1076"/>
          <ac:spMkLst>
            <pc:docMk/>
            <pc:sldMk cId="136423178" sldId="264"/>
            <ac:spMk id="55" creationId="{510DE5BB-5F7E-44AB-836A-318BF9F5305D}"/>
          </ac:spMkLst>
        </pc:spChg>
        <pc:picChg chg="del">
          <ac:chgData name="遠藤 行人" userId="S::i.endo@tech.nflabs.jp::ae736c05-cb13-4d79-a8bb-526e4dbb1935" providerId="AD" clId="Web-{83391A51-46AE-4453-B9EA-5B06FE462F06}" dt="2021-09-29T10:57:55.646" v="1613"/>
          <ac:picMkLst>
            <pc:docMk/>
            <pc:sldMk cId="136423178" sldId="264"/>
            <ac:picMk id="2" creationId="{49754AAE-FD07-47B3-80C7-0F92344BF56D}"/>
          </ac:picMkLst>
        </pc:picChg>
        <pc:picChg chg="del">
          <ac:chgData name="遠藤 行人" userId="S::i.endo@tech.nflabs.jp::ae736c05-cb13-4d79-a8bb-526e4dbb1935" providerId="AD" clId="Web-{83391A51-46AE-4453-B9EA-5B06FE462F06}" dt="2021-09-29T10:57:55.646" v="1618"/>
          <ac:picMkLst>
            <pc:docMk/>
            <pc:sldMk cId="136423178" sldId="264"/>
            <ac:picMk id="4" creationId="{ECEFEB15-3018-4E97-889D-493FC0CCE439}"/>
          </ac:picMkLst>
        </pc:picChg>
        <pc:picChg chg="del">
          <ac:chgData name="遠藤 行人" userId="S::i.endo@tech.nflabs.jp::ae736c05-cb13-4d79-a8bb-526e4dbb1935" providerId="AD" clId="Web-{83391A51-46AE-4453-B9EA-5B06FE462F06}" dt="2021-09-29T10:58:01.114" v="1638"/>
          <ac:picMkLst>
            <pc:docMk/>
            <pc:sldMk cId="136423178" sldId="264"/>
            <ac:picMk id="5" creationId="{D561F715-D7F7-4F72-80DE-C4B1A1A80C10}"/>
          </ac:picMkLst>
        </pc:picChg>
        <pc:picChg chg="del">
          <ac:chgData name="遠藤 行人" userId="S::i.endo@tech.nflabs.jp::ae736c05-cb13-4d79-a8bb-526e4dbb1935" providerId="AD" clId="Web-{83391A51-46AE-4453-B9EA-5B06FE462F06}" dt="2021-09-29T10:58:00.489" v="1637"/>
          <ac:picMkLst>
            <pc:docMk/>
            <pc:sldMk cId="136423178" sldId="264"/>
            <ac:picMk id="8" creationId="{EECA6268-E022-454A-804E-A618B1C62C7E}"/>
          </ac:picMkLst>
        </pc:picChg>
        <pc:picChg chg="del">
          <ac:chgData name="遠藤 行人" userId="S::i.endo@tech.nflabs.jp::ae736c05-cb13-4d79-a8bb-526e4dbb1935" providerId="AD" clId="Web-{83391A51-46AE-4453-B9EA-5B06FE462F06}" dt="2021-09-29T10:58:00.114" v="1636"/>
          <ac:picMkLst>
            <pc:docMk/>
            <pc:sldMk cId="136423178" sldId="264"/>
            <ac:picMk id="9" creationId="{95B93474-5DF0-445E-BB99-FB8C30C175CC}"/>
          </ac:picMkLst>
        </pc:picChg>
        <pc:picChg chg="del">
          <ac:chgData name="遠藤 行人" userId="S::i.endo@tech.nflabs.jp::ae736c05-cb13-4d79-a8bb-526e4dbb1935" providerId="AD" clId="Web-{83391A51-46AE-4453-B9EA-5B06FE462F06}" dt="2021-09-29T10:57:59.505" v="1635"/>
          <ac:picMkLst>
            <pc:docMk/>
            <pc:sldMk cId="136423178" sldId="264"/>
            <ac:picMk id="10" creationId="{CB1BA42C-9CC3-4E40-9377-36F81052C8A3}"/>
          </ac:picMkLst>
        </pc:picChg>
        <pc:picChg chg="del">
          <ac:chgData name="遠藤 行人" userId="S::i.endo@tech.nflabs.jp::ae736c05-cb13-4d79-a8bb-526e4dbb1935" providerId="AD" clId="Web-{83391A51-46AE-4453-B9EA-5B06FE462F06}" dt="2021-09-29T10:57:55.646" v="1617"/>
          <ac:picMkLst>
            <pc:docMk/>
            <pc:sldMk cId="136423178" sldId="264"/>
            <ac:picMk id="15" creationId="{A07F3C6F-677F-4D2F-9147-8CEF232699FE}"/>
          </ac:picMkLst>
        </pc:picChg>
        <pc:picChg chg="del">
          <ac:chgData name="遠藤 行人" userId="S::i.endo@tech.nflabs.jp::ae736c05-cb13-4d79-a8bb-526e4dbb1935" providerId="AD" clId="Web-{83391A51-46AE-4453-B9EA-5B06FE462F06}" dt="2021-09-29T10:57:55.646" v="1616"/>
          <ac:picMkLst>
            <pc:docMk/>
            <pc:sldMk cId="136423178" sldId="264"/>
            <ac:picMk id="17" creationId="{CA845035-37F9-4AE9-BE05-F9BBB68B2827}"/>
          </ac:picMkLst>
        </pc:picChg>
        <pc:picChg chg="del">
          <ac:chgData name="遠藤 行人" userId="S::i.endo@tech.nflabs.jp::ae736c05-cb13-4d79-a8bb-526e4dbb1935" providerId="AD" clId="Web-{83391A51-46AE-4453-B9EA-5B06FE462F06}" dt="2021-09-29T10:57:55.646" v="1615"/>
          <ac:picMkLst>
            <pc:docMk/>
            <pc:sldMk cId="136423178" sldId="264"/>
            <ac:picMk id="23" creationId="{20C8B1FB-2F6D-4D49-A667-DA0ADA119D8C}"/>
          </ac:picMkLst>
        </pc:picChg>
        <pc:picChg chg="del">
          <ac:chgData name="遠藤 行人" userId="S::i.endo@tech.nflabs.jp::ae736c05-cb13-4d79-a8bb-526e4dbb1935" providerId="AD" clId="Web-{83391A51-46AE-4453-B9EA-5B06FE462F06}" dt="2021-09-29T10:57:55.646" v="1614"/>
          <ac:picMkLst>
            <pc:docMk/>
            <pc:sldMk cId="136423178" sldId="264"/>
            <ac:picMk id="32" creationId="{D2B4237B-765E-43DE-9508-3216E44749AC}"/>
          </ac:picMkLst>
        </pc:picChg>
        <pc:picChg chg="del">
          <ac:chgData name="遠藤 行人" userId="S::i.endo@tech.nflabs.jp::ae736c05-cb13-4d79-a8bb-526e4dbb1935" providerId="AD" clId="Web-{83391A51-46AE-4453-B9EA-5B06FE462F06}" dt="2021-09-29T10:57:55.646" v="1612"/>
          <ac:picMkLst>
            <pc:docMk/>
            <pc:sldMk cId="136423178" sldId="264"/>
            <ac:picMk id="34" creationId="{85485B81-544B-4133-81A8-16D73F81D518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1:04:06.811" v="1660" actId="1076"/>
          <ac:picMkLst>
            <pc:docMk/>
            <pc:sldMk cId="136423178" sldId="264"/>
            <ac:picMk id="43" creationId="{913E2E25-D239-4FCF-BBFE-6607CA9C0065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1:04:06.826" v="1661" actId="1076"/>
          <ac:picMkLst>
            <pc:docMk/>
            <pc:sldMk cId="136423178" sldId="264"/>
            <ac:picMk id="48" creationId="{51452FF3-9E41-40B6-8BAC-174E600554AC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1:04:06.858" v="1662" actId="1076"/>
          <ac:picMkLst>
            <pc:docMk/>
            <pc:sldMk cId="136423178" sldId="264"/>
            <ac:picMk id="49" creationId="{8AE7A46A-2CA4-4612-833F-01B6CCD201A4}"/>
          </ac:picMkLst>
        </pc:picChg>
        <pc:picChg chg="add mod">
          <ac:chgData name="遠藤 行人" userId="S::i.endo@tech.nflabs.jp::ae736c05-cb13-4d79-a8bb-526e4dbb1935" providerId="AD" clId="Web-{83391A51-46AE-4453-B9EA-5B06FE462F06}" dt="2021-09-29T11:04:06.873" v="1663" actId="1076"/>
          <ac:picMkLst>
            <pc:docMk/>
            <pc:sldMk cId="136423178" sldId="264"/>
            <ac:picMk id="50" creationId="{512F715E-76F3-4A9E-BB01-835858A65278}"/>
          </ac:picMkLst>
        </pc:picChg>
        <pc:picChg chg="add del">
          <ac:chgData name="遠藤 行人" userId="S::i.endo@tech.nflabs.jp::ae736c05-cb13-4d79-a8bb-526e4dbb1935" providerId="AD" clId="Web-{83391A51-46AE-4453-B9EA-5B06FE462F06}" dt="2021-09-29T10:59:32.554" v="1648"/>
          <ac:picMkLst>
            <pc:docMk/>
            <pc:sldMk cId="136423178" sldId="264"/>
            <ac:picMk id="51" creationId="{7C93F462-1C42-4147-9BA1-243BE8F69641}"/>
          </ac:picMkLst>
        </pc:picChg>
      </pc:sldChg>
    </pc:docChg>
  </pc:docChgLst>
  <pc:docChgLst>
    <pc:chgData name="島田 紘帆" userId="S::hiroho.shimada@tech.nflabs.jp::325e9438-d0c5-474a-95ee-ad08684af4ec" providerId="AD" clId="Web-{47291338-4541-754A-5211-F2A05C23A21F}"/>
    <pc:docChg chg="modSld">
      <pc:chgData name="島田 紘帆" userId="S::hiroho.shimada@tech.nflabs.jp::325e9438-d0c5-474a-95ee-ad08684af4ec" providerId="AD" clId="Web-{47291338-4541-754A-5211-F2A05C23A21F}" dt="2021-10-04T09:04:59.717" v="28" actId="14100"/>
      <pc:docMkLst>
        <pc:docMk/>
      </pc:docMkLst>
      <pc:sldChg chg="modSp">
        <pc:chgData name="島田 紘帆" userId="S::hiroho.shimada@tech.nflabs.jp::325e9438-d0c5-474a-95ee-ad08684af4ec" providerId="AD" clId="Web-{47291338-4541-754A-5211-F2A05C23A21F}" dt="2021-10-04T08:41:07.855" v="1" actId="14100"/>
        <pc:sldMkLst>
          <pc:docMk/>
          <pc:sldMk cId="136423178" sldId="264"/>
        </pc:sldMkLst>
        <pc:spChg chg="mod">
          <ac:chgData name="島田 紘帆" userId="S::hiroho.shimada@tech.nflabs.jp::325e9438-d0c5-474a-95ee-ad08684af4ec" providerId="AD" clId="Web-{47291338-4541-754A-5211-F2A05C23A21F}" dt="2021-10-04T08:41:07.855" v="1" actId="14100"/>
          <ac:spMkLst>
            <pc:docMk/>
            <pc:sldMk cId="136423178" sldId="264"/>
            <ac:spMk id="58" creationId="{5649DE96-64F9-4299-9969-D4E22F024711}"/>
          </ac:spMkLst>
        </pc:spChg>
      </pc:sldChg>
      <pc:sldChg chg="modSp">
        <pc:chgData name="島田 紘帆" userId="S::hiroho.shimada@tech.nflabs.jp::325e9438-d0c5-474a-95ee-ad08684af4ec" providerId="AD" clId="Web-{47291338-4541-754A-5211-F2A05C23A21F}" dt="2021-10-04T09:04:59.717" v="28" actId="14100"/>
        <pc:sldMkLst>
          <pc:docMk/>
          <pc:sldMk cId="2356749837" sldId="266"/>
        </pc:sldMkLst>
        <pc:spChg chg="mod">
          <ac:chgData name="島田 紘帆" userId="S::hiroho.shimada@tech.nflabs.jp::325e9438-d0c5-474a-95ee-ad08684af4ec" providerId="AD" clId="Web-{47291338-4541-754A-5211-F2A05C23A21F}" dt="2021-10-04T09:04:46.529" v="21" actId="1076"/>
          <ac:spMkLst>
            <pc:docMk/>
            <pc:sldMk cId="2356749837" sldId="266"/>
            <ac:spMk id="21" creationId="{6E48BA8B-5B2B-489B-8C01-B7CE34A45036}"/>
          </ac:spMkLst>
        </pc:spChg>
        <pc:spChg chg="mod">
          <ac:chgData name="島田 紘帆" userId="S::hiroho.shimada@tech.nflabs.jp::325e9438-d0c5-474a-95ee-ad08684af4ec" providerId="AD" clId="Web-{47291338-4541-754A-5211-F2A05C23A21F}" dt="2021-10-04T09:04:46.560" v="22" actId="1076"/>
          <ac:spMkLst>
            <pc:docMk/>
            <pc:sldMk cId="2356749837" sldId="266"/>
            <ac:spMk id="22" creationId="{142AAB55-0D97-4BF1-8A29-9B810EC85CEC}"/>
          </ac:spMkLst>
        </pc:spChg>
        <pc:spChg chg="mod">
          <ac:chgData name="島田 紘帆" userId="S::hiroho.shimada@tech.nflabs.jp::325e9438-d0c5-474a-95ee-ad08684af4ec" providerId="AD" clId="Web-{47291338-4541-754A-5211-F2A05C23A21F}" dt="2021-10-04T09:04:46.592" v="23" actId="1076"/>
          <ac:spMkLst>
            <pc:docMk/>
            <pc:sldMk cId="2356749837" sldId="266"/>
            <ac:spMk id="25" creationId="{04739C00-BBC1-40BD-94C6-091437102AFB}"/>
          </ac:spMkLst>
        </pc:spChg>
        <pc:spChg chg="mod">
          <ac:chgData name="島田 紘帆" userId="S::hiroho.shimada@tech.nflabs.jp::325e9438-d0c5-474a-95ee-ad08684af4ec" providerId="AD" clId="Web-{47291338-4541-754A-5211-F2A05C23A21F}" dt="2021-10-04T09:04:46.607" v="24" actId="1076"/>
          <ac:spMkLst>
            <pc:docMk/>
            <pc:sldMk cId="2356749837" sldId="266"/>
            <ac:spMk id="26" creationId="{180B0F50-8EA5-4BB3-8E69-87EAC4EF53C2}"/>
          </ac:spMkLst>
        </pc:spChg>
        <pc:spChg chg="mod">
          <ac:chgData name="島田 紘帆" userId="S::hiroho.shimada@tech.nflabs.jp::325e9438-d0c5-474a-95ee-ad08684af4ec" providerId="AD" clId="Web-{47291338-4541-754A-5211-F2A05C23A21F}" dt="2021-10-04T09:04:46.638" v="25" actId="1076"/>
          <ac:spMkLst>
            <pc:docMk/>
            <pc:sldMk cId="2356749837" sldId="266"/>
            <ac:spMk id="33" creationId="{8C5AB0DB-822C-466A-B57B-655CBB25886B}"/>
          </ac:spMkLst>
        </pc:spChg>
        <pc:spChg chg="mod">
          <ac:chgData name="島田 紘帆" userId="S::hiroho.shimada@tech.nflabs.jp::325e9438-d0c5-474a-95ee-ad08684af4ec" providerId="AD" clId="Web-{47291338-4541-754A-5211-F2A05C23A21F}" dt="2021-10-04T09:04:46.654" v="26" actId="1076"/>
          <ac:spMkLst>
            <pc:docMk/>
            <pc:sldMk cId="2356749837" sldId="266"/>
            <ac:spMk id="34" creationId="{776B2D81-60DA-49FB-8372-E877E26AD045}"/>
          </ac:spMkLst>
        </pc:spChg>
        <pc:spChg chg="mod">
          <ac:chgData name="島田 紘帆" userId="S::hiroho.shimada@tech.nflabs.jp::325e9438-d0c5-474a-95ee-ad08684af4ec" providerId="AD" clId="Web-{47291338-4541-754A-5211-F2A05C23A21F}" dt="2021-10-04T09:04:23.357" v="20" actId="1076"/>
          <ac:spMkLst>
            <pc:docMk/>
            <pc:sldMk cId="2356749837" sldId="266"/>
            <ac:spMk id="51" creationId="{A901DE21-5F89-454E-98D4-37276599F11F}"/>
          </ac:spMkLst>
        </pc:spChg>
        <pc:spChg chg="mod">
          <ac:chgData name="島田 紘帆" userId="S::hiroho.shimada@tech.nflabs.jp::325e9438-d0c5-474a-95ee-ad08684af4ec" providerId="AD" clId="Web-{47291338-4541-754A-5211-F2A05C23A21F}" dt="2021-10-04T09:04:59.717" v="28" actId="14100"/>
          <ac:spMkLst>
            <pc:docMk/>
            <pc:sldMk cId="2356749837" sldId="266"/>
            <ac:spMk id="63" creationId="{E549853F-D6B0-4D97-8A93-C73459A06BB2}"/>
          </ac:spMkLst>
        </pc:spChg>
        <pc:spChg chg="mod">
          <ac:chgData name="島田 紘帆" userId="S::hiroho.shimada@tech.nflabs.jp::325e9438-d0c5-474a-95ee-ad08684af4ec" providerId="AD" clId="Web-{47291338-4541-754A-5211-F2A05C23A21F}" dt="2021-10-04T08:58:58.677" v="19" actId="20577"/>
          <ac:spMkLst>
            <pc:docMk/>
            <pc:sldMk cId="2356749837" sldId="266"/>
            <ac:spMk id="70" creationId="{BEF5A210-93D7-48EC-AFCC-D18DFBCAB105}"/>
          </ac:spMkLst>
        </pc:spChg>
      </pc:sldChg>
    </pc:docChg>
  </pc:docChgLst>
  <pc:docChgLst>
    <pc:chgData name="横手 宥則" userId="S::h.yokote@tech.nflabs.jp::25c0363d-9511-4122-b0a6-7e9411f48fb0" providerId="AD" clId="Web-{21765B08-5FB5-4000-8134-110903AEFC37}"/>
    <pc:docChg chg="modSld">
      <pc:chgData name="横手 宥則" userId="S::h.yokote@tech.nflabs.jp::25c0363d-9511-4122-b0a6-7e9411f48fb0" providerId="AD" clId="Web-{21765B08-5FB5-4000-8134-110903AEFC37}" dt="2021-09-28T11:00:04.680" v="362" actId="1076"/>
      <pc:docMkLst>
        <pc:docMk/>
      </pc:docMkLst>
      <pc:sldChg chg="addSp delSp modSp">
        <pc:chgData name="横手 宥則" userId="S::h.yokote@tech.nflabs.jp::25c0363d-9511-4122-b0a6-7e9411f48fb0" providerId="AD" clId="Web-{21765B08-5FB5-4000-8134-110903AEFC37}" dt="2021-09-28T11:00:04.680" v="362" actId="1076"/>
        <pc:sldMkLst>
          <pc:docMk/>
          <pc:sldMk cId="3686128678" sldId="256"/>
        </pc:sldMkLst>
        <pc:spChg chg="mod">
          <ac:chgData name="横手 宥則" userId="S::h.yokote@tech.nflabs.jp::25c0363d-9511-4122-b0a6-7e9411f48fb0" providerId="AD" clId="Web-{21765B08-5FB5-4000-8134-110903AEFC37}" dt="2021-09-28T10:18:51.572" v="28" actId="1076"/>
          <ac:spMkLst>
            <pc:docMk/>
            <pc:sldMk cId="3686128678" sldId="256"/>
            <ac:spMk id="42" creationId="{31820D6C-1F37-4DAF-A1CA-9A033FF00294}"/>
          </ac:spMkLst>
        </pc:spChg>
        <pc:spChg chg="mod">
          <ac:chgData name="横手 宥則" userId="S::h.yokote@tech.nflabs.jp::25c0363d-9511-4122-b0a6-7e9411f48fb0" providerId="AD" clId="Web-{21765B08-5FB5-4000-8134-110903AEFC37}" dt="2021-09-28T10:17:32.883" v="3" actId="20577"/>
          <ac:spMkLst>
            <pc:docMk/>
            <pc:sldMk cId="3686128678" sldId="256"/>
            <ac:spMk id="43" creationId="{0AD73147-66DE-4AEF-92CF-A7020C57A423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19:31.354" v="34" actId="20577"/>
          <ac:spMkLst>
            <pc:docMk/>
            <pc:sldMk cId="3686128678" sldId="256"/>
            <ac:spMk id="49" creationId="{6E447C3F-AF83-4A9E-AD43-044D61C6C5A7}"/>
          </ac:spMkLst>
        </pc:spChg>
        <pc:spChg chg="add del mod">
          <ac:chgData name="横手 宥則" userId="S::h.yokote@tech.nflabs.jp::25c0363d-9511-4122-b0a6-7e9411f48fb0" providerId="AD" clId="Web-{21765B08-5FB5-4000-8134-110903AEFC37}" dt="2021-09-28T10:21:03.621" v="37"/>
          <ac:spMkLst>
            <pc:docMk/>
            <pc:sldMk cId="3686128678" sldId="256"/>
            <ac:spMk id="55" creationId="{EF60C35E-1030-445D-9E92-E4A7BBC210D7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29:22.162" v="151" actId="20577"/>
          <ac:spMkLst>
            <pc:docMk/>
            <pc:sldMk cId="3686128678" sldId="256"/>
            <ac:spMk id="56" creationId="{3E9909F2-9D89-4773-A7AF-2A655C9A383D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31:10.038" v="167" actId="20577"/>
          <ac:spMkLst>
            <pc:docMk/>
            <pc:sldMk cId="3686128678" sldId="256"/>
            <ac:spMk id="68" creationId="{C3E8C1EC-3B8F-472A-A644-EB5C030F83D3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34:23.417" v="190" actId="20577"/>
          <ac:spMkLst>
            <pc:docMk/>
            <pc:sldMk cId="3686128678" sldId="256"/>
            <ac:spMk id="77" creationId="{49F42B3F-6412-4FC3-9CA3-93F8659704D7}"/>
          </ac:spMkLst>
        </pc:spChg>
        <pc:spChg chg="add del">
          <ac:chgData name="横手 宥則" userId="S::h.yokote@tech.nflabs.jp::25c0363d-9511-4122-b0a6-7e9411f48fb0" providerId="AD" clId="Web-{21765B08-5FB5-4000-8134-110903AEFC37}" dt="2021-09-28T10:34:52.683" v="192"/>
          <ac:spMkLst>
            <pc:docMk/>
            <pc:sldMk cId="3686128678" sldId="256"/>
            <ac:spMk id="79" creationId="{4C57AD22-FE09-4B9F-A703-61388D4A6A54}"/>
          </ac:spMkLst>
        </pc:spChg>
        <pc:spChg chg="add del">
          <ac:chgData name="横手 宥則" userId="S::h.yokote@tech.nflabs.jp::25c0363d-9511-4122-b0a6-7e9411f48fb0" providerId="AD" clId="Web-{21765B08-5FB5-4000-8134-110903AEFC37}" dt="2021-09-28T10:35:02.043" v="194"/>
          <ac:spMkLst>
            <pc:docMk/>
            <pc:sldMk cId="3686128678" sldId="256"/>
            <ac:spMk id="80" creationId="{D8C5CD80-C961-4F4F-BE5C-0CEA3759557D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36:50.717" v="210" actId="20577"/>
          <ac:spMkLst>
            <pc:docMk/>
            <pc:sldMk cId="3686128678" sldId="256"/>
            <ac:spMk id="81" creationId="{1D507228-D6A5-49ED-A33A-2E9BF43FD76D}"/>
          </ac:spMkLst>
        </pc:spChg>
        <pc:spChg chg="add del mod">
          <ac:chgData name="横手 宥則" userId="S::h.yokote@tech.nflabs.jp::25c0363d-9511-4122-b0a6-7e9411f48fb0" providerId="AD" clId="Web-{21765B08-5FB5-4000-8134-110903AEFC37}" dt="2021-09-28T10:36:40.841" v="209"/>
          <ac:spMkLst>
            <pc:docMk/>
            <pc:sldMk cId="3686128678" sldId="256"/>
            <ac:spMk id="82" creationId="{E9080192-F581-4487-BF95-B89ED74EBD23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38:22.468" v="225" actId="1076"/>
          <ac:spMkLst>
            <pc:docMk/>
            <pc:sldMk cId="3686128678" sldId="256"/>
            <ac:spMk id="83" creationId="{98AA8438-8684-47E1-B1AF-BC77E79E027E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38:12.624" v="224" actId="20577"/>
          <ac:spMkLst>
            <pc:docMk/>
            <pc:sldMk cId="3686128678" sldId="256"/>
            <ac:spMk id="84" creationId="{810CC91D-A70F-4ECF-B9DC-5EA69413020D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40:33.861" v="262" actId="1076"/>
          <ac:spMkLst>
            <pc:docMk/>
            <pc:sldMk cId="3686128678" sldId="256"/>
            <ac:spMk id="86" creationId="{DA9F11EB-3FD2-4B16-B8E3-1599DE2425FD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41:10.909" v="265" actId="20577"/>
          <ac:spMkLst>
            <pc:docMk/>
            <pc:sldMk cId="3686128678" sldId="256"/>
            <ac:spMk id="87" creationId="{67B23F13-A883-4D67-A4F1-7E2D124A26A3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42:12.972" v="284" actId="1076"/>
          <ac:spMkLst>
            <pc:docMk/>
            <pc:sldMk cId="3686128678" sldId="256"/>
            <ac:spMk id="88" creationId="{4583088E-9D96-43B1-B75A-DCD7717295FC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43:55.427" v="297" actId="1076"/>
          <ac:spMkLst>
            <pc:docMk/>
            <pc:sldMk cId="3686128678" sldId="256"/>
            <ac:spMk id="90" creationId="{4C6DF547-2312-4662-9E3B-418321568D8F}"/>
          </ac:spMkLst>
        </pc:spChg>
        <pc:picChg chg="del">
          <ac:chgData name="横手 宥則" userId="S::h.yokote@tech.nflabs.jp::25c0363d-9511-4122-b0a6-7e9411f48fb0" providerId="AD" clId="Web-{21765B08-5FB5-4000-8134-110903AEFC37}" dt="2021-09-28T10:29:45.506" v="152"/>
          <ac:picMkLst>
            <pc:docMk/>
            <pc:sldMk cId="3686128678" sldId="256"/>
            <ac:picMk id="7" creationId="{64F93E5A-6C96-42DC-859F-00BE45767DC7}"/>
          </ac:picMkLst>
        </pc:picChg>
        <pc:picChg chg="add mod">
          <ac:chgData name="横手 宥則" userId="S::h.yokote@tech.nflabs.jp::25c0363d-9511-4122-b0a6-7e9411f48fb0" providerId="AD" clId="Web-{21765B08-5FB5-4000-8134-110903AEFC37}" dt="2021-09-28T10:59:06.366" v="355" actId="1076"/>
          <ac:picMkLst>
            <pc:docMk/>
            <pc:sldMk cId="3686128678" sldId="256"/>
            <ac:picMk id="7" creationId="{EE83C563-1797-4DDB-B592-A67A6A36C37A}"/>
          </ac:picMkLst>
        </pc:picChg>
        <pc:picChg chg="add del mod ord">
          <ac:chgData name="横手 宥則" userId="S::h.yokote@tech.nflabs.jp::25c0363d-9511-4122-b0a6-7e9411f48fb0" providerId="AD" clId="Web-{21765B08-5FB5-4000-8134-110903AEFC37}" dt="2021-09-28T10:30:25.397" v="160"/>
          <ac:picMkLst>
            <pc:docMk/>
            <pc:sldMk cId="3686128678" sldId="256"/>
            <ac:picMk id="8" creationId="{3DC7CDAD-BCEE-40AD-B29D-0D4A682B0E97}"/>
          </ac:picMkLst>
        </pc:picChg>
        <pc:picChg chg="add mod">
          <ac:chgData name="横手 宥則" userId="S::h.yokote@tech.nflabs.jp::25c0363d-9511-4122-b0a6-7e9411f48fb0" providerId="AD" clId="Web-{21765B08-5FB5-4000-8134-110903AEFC37}" dt="2021-09-28T11:00:04.680" v="362" actId="1076"/>
          <ac:picMkLst>
            <pc:docMk/>
            <pc:sldMk cId="3686128678" sldId="256"/>
            <ac:picMk id="8" creationId="{84847929-4CCF-4806-9406-DC6557E7CA2D}"/>
          </ac:picMkLst>
        </pc:picChg>
        <pc:picChg chg="add del mod">
          <ac:chgData name="横手 宥則" userId="S::h.yokote@tech.nflabs.jp::25c0363d-9511-4122-b0a6-7e9411f48fb0" providerId="AD" clId="Web-{21765B08-5FB5-4000-8134-110903AEFC37}" dt="2021-09-28T10:54:57.033" v="344"/>
          <ac:picMkLst>
            <pc:docMk/>
            <pc:sldMk cId="3686128678" sldId="256"/>
            <ac:picMk id="12" creationId="{3645A701-74C0-4B45-A5A9-0EA793CDBF49}"/>
          </ac:picMkLst>
        </pc:picChg>
        <pc:picChg chg="add mod">
          <ac:chgData name="横手 宥則" userId="S::h.yokote@tech.nflabs.jp::25c0363d-9511-4122-b0a6-7e9411f48fb0" providerId="AD" clId="Web-{21765B08-5FB5-4000-8134-110903AEFC37}" dt="2021-09-28T10:55:18.549" v="350" actId="1076"/>
          <ac:picMkLst>
            <pc:docMk/>
            <pc:sldMk cId="3686128678" sldId="256"/>
            <ac:picMk id="15" creationId="{134B3AE5-D6C3-4D98-8E97-E316C35D62A0}"/>
          </ac:picMkLst>
        </pc:picChg>
        <pc:picChg chg="add del mod">
          <ac:chgData name="横手 宥則" userId="S::h.yokote@tech.nflabs.jp::25c0363d-9511-4122-b0a6-7e9411f48fb0" providerId="AD" clId="Web-{21765B08-5FB5-4000-8134-110903AEFC37}" dt="2021-09-28T10:30:05.647" v="156" actId="1076"/>
          <ac:picMkLst>
            <pc:docMk/>
            <pc:sldMk cId="3686128678" sldId="256"/>
            <ac:picMk id="28" creationId="{47B46FF1-099F-4B80-9AE0-FEBB015E713A}"/>
          </ac:picMkLst>
        </pc:picChg>
      </pc:sldChg>
      <pc:sldChg chg="addSp modSp">
        <pc:chgData name="横手 宥則" userId="S::h.yokote@tech.nflabs.jp::25c0363d-9511-4122-b0a6-7e9411f48fb0" providerId="AD" clId="Web-{21765B08-5FB5-4000-8134-110903AEFC37}" dt="2021-09-28T10:47:35.072" v="337" actId="20577"/>
        <pc:sldMkLst>
          <pc:docMk/>
          <pc:sldMk cId="2496176094" sldId="258"/>
        </pc:sldMkLst>
        <pc:spChg chg="add mod">
          <ac:chgData name="横手 宥則" userId="S::h.yokote@tech.nflabs.jp::25c0363d-9511-4122-b0a6-7e9411f48fb0" providerId="AD" clId="Web-{21765B08-5FB5-4000-8134-110903AEFC37}" dt="2021-09-28T10:45:33.773" v="314" actId="20577"/>
          <ac:spMkLst>
            <pc:docMk/>
            <pc:sldMk cId="2496176094" sldId="258"/>
            <ac:spMk id="5" creationId="{77059607-8B90-4DBE-8D62-B7FE5BF68708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46:03.024" v="321" actId="1076"/>
          <ac:spMkLst>
            <pc:docMk/>
            <pc:sldMk cId="2496176094" sldId="258"/>
            <ac:spMk id="43" creationId="{53E6DF0B-E08D-482D-968D-3F05A30DD91F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46:40.509" v="333" actId="1076"/>
          <ac:spMkLst>
            <pc:docMk/>
            <pc:sldMk cId="2496176094" sldId="258"/>
            <ac:spMk id="44" creationId="{168CF205-1B47-402D-A918-009E5D2C3121}"/>
          </ac:spMkLst>
        </pc:spChg>
        <pc:spChg chg="add mod">
          <ac:chgData name="横手 宥則" userId="S::h.yokote@tech.nflabs.jp::25c0363d-9511-4122-b0a6-7e9411f48fb0" providerId="AD" clId="Web-{21765B08-5FB5-4000-8134-110903AEFC37}" dt="2021-09-28T10:47:35.072" v="337" actId="20577"/>
          <ac:spMkLst>
            <pc:docMk/>
            <pc:sldMk cId="2496176094" sldId="258"/>
            <ac:spMk id="48" creationId="{DD74DEB0-EB4C-45B0-A15C-B20E97E52F6B}"/>
          </ac:spMkLst>
        </pc:spChg>
      </pc:sldChg>
    </pc:docChg>
  </pc:docChgLst>
  <pc:docChgLst>
    <pc:chgData name="四方 寿樹" userId="S::t.shikata@tech.nflabs.jp::7cd987e3-6dfc-432d-9c3e-01d53dcaf7a6" providerId="AD" clId="Web-{4078B58A-673F-4DEC-8CC8-10E70CD83A23}"/>
    <pc:docChg chg="addSld modSld">
      <pc:chgData name="四方 寿樹" userId="S::t.shikata@tech.nflabs.jp::7cd987e3-6dfc-432d-9c3e-01d53dcaf7a6" providerId="AD" clId="Web-{4078B58A-673F-4DEC-8CC8-10E70CD83A23}" dt="2021-09-28T11:04:34.312" v="354" actId="1076"/>
      <pc:docMkLst>
        <pc:docMk/>
      </pc:docMkLst>
      <pc:sldChg chg="addSp delSp modSp">
        <pc:chgData name="四方 寿樹" userId="S::t.shikata@tech.nflabs.jp::7cd987e3-6dfc-432d-9c3e-01d53dcaf7a6" providerId="AD" clId="Web-{4078B58A-673F-4DEC-8CC8-10E70CD83A23}" dt="2021-09-28T11:04:34.312" v="354" actId="1076"/>
        <pc:sldMkLst>
          <pc:docMk/>
          <pc:sldMk cId="3686128678" sldId="256"/>
        </pc:sldMkLst>
        <pc:spChg chg="mod">
          <ac:chgData name="四方 寿樹" userId="S::t.shikata@tech.nflabs.jp::7cd987e3-6dfc-432d-9c3e-01d53dcaf7a6" providerId="AD" clId="Web-{4078B58A-673F-4DEC-8CC8-10E70CD83A23}" dt="2021-09-28T10:36:15.443" v="182" actId="20577"/>
          <ac:spMkLst>
            <pc:docMk/>
            <pc:sldMk cId="3686128678" sldId="256"/>
            <ac:spMk id="6" creationId="{43EEE328-0159-4034-AAE0-5230B4E7CF04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5:47.036" v="178" actId="20577"/>
          <ac:spMkLst>
            <pc:docMk/>
            <pc:sldMk cId="3686128678" sldId="256"/>
            <ac:spMk id="11" creationId="{3866C7B1-CC46-4D7A-B4E6-2C5A29B59CBD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7:49.117" v="194" actId="20577"/>
          <ac:spMkLst>
            <pc:docMk/>
            <pc:sldMk cId="3686128678" sldId="256"/>
            <ac:spMk id="13" creationId="{72B7D378-D3FB-43EA-8D90-8F4322FC1859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6:01.474" v="180" actId="20577"/>
          <ac:spMkLst>
            <pc:docMk/>
            <pc:sldMk cId="3686128678" sldId="256"/>
            <ac:spMk id="18" creationId="{E09BC1AF-B839-4B8C-B4B0-9110B84A9E68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8:05.727" v="196" actId="20577"/>
          <ac:spMkLst>
            <pc:docMk/>
            <pc:sldMk cId="3686128678" sldId="256"/>
            <ac:spMk id="35" creationId="{709F52D7-60E5-49EC-8B63-D4C1D10FC1FE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7:57.024" v="195" actId="20577"/>
          <ac:spMkLst>
            <pc:docMk/>
            <pc:sldMk cId="3686128678" sldId="256"/>
            <ac:spMk id="36" creationId="{3F84B8C9-0DAF-4B48-A054-635DBD6DFACB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8:09.290" v="197" actId="20577"/>
          <ac:spMkLst>
            <pc:docMk/>
            <pc:sldMk cId="3686128678" sldId="256"/>
            <ac:spMk id="37" creationId="{FDB63C0F-6960-4179-BBEF-0C0F56E453E8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26:01.898" v="96" actId="20577"/>
          <ac:spMkLst>
            <pc:docMk/>
            <pc:sldMk cId="3686128678" sldId="256"/>
            <ac:spMk id="39" creationId="{3D4A1C8D-5B79-47E6-9E28-F120345EF21B}"/>
          </ac:spMkLst>
        </pc:spChg>
        <pc:spChg chg="del mod">
          <ac:chgData name="四方 寿樹" userId="S::t.shikata@tech.nflabs.jp::7cd987e3-6dfc-432d-9c3e-01d53dcaf7a6" providerId="AD" clId="Web-{4078B58A-673F-4DEC-8CC8-10E70CD83A23}" dt="2021-09-28T10:24:59.959" v="75"/>
          <ac:spMkLst>
            <pc:docMk/>
            <pc:sldMk cId="3686128678" sldId="256"/>
            <ac:spMk id="41" creationId="{3E295616-1595-4573-9342-7CC5D2FC696B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6:38.444" v="186" actId="20577"/>
          <ac:spMkLst>
            <pc:docMk/>
            <pc:sldMk cId="3686128678" sldId="256"/>
            <ac:spMk id="42" creationId="{31820D6C-1F37-4DAF-A1CA-9A033FF00294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7:10.070" v="189" actId="20577"/>
          <ac:spMkLst>
            <pc:docMk/>
            <pc:sldMk cId="3686128678" sldId="256"/>
            <ac:spMk id="43" creationId="{0AD73147-66DE-4AEF-92CF-A7020C57A423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7:14.132" v="190" actId="20577"/>
          <ac:spMkLst>
            <pc:docMk/>
            <pc:sldMk cId="3686128678" sldId="256"/>
            <ac:spMk id="44" creationId="{5D1C8B43-B1CB-42DA-B41A-65B875BA699D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6:26.381" v="184" actId="20577"/>
          <ac:spMkLst>
            <pc:docMk/>
            <pc:sldMk cId="3686128678" sldId="256"/>
            <ac:spMk id="45" creationId="{6D752914-B31F-4B86-9362-14A2B2073884}"/>
          </ac:spMkLst>
        </pc:spChg>
        <pc:spChg chg="mod">
          <ac:chgData name="四方 寿樹" userId="S::t.shikata@tech.nflabs.jp::7cd987e3-6dfc-432d-9c3e-01d53dcaf7a6" providerId="AD" clId="Web-{4078B58A-673F-4DEC-8CC8-10E70CD83A23}" dt="2021-09-28T11:03:51.967" v="349" actId="1076"/>
          <ac:spMkLst>
            <pc:docMk/>
            <pc:sldMk cId="3686128678" sldId="256"/>
            <ac:spMk id="47" creationId="{4554EF49-8CD5-4528-A057-50FF021A3903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8:34.587" v="199" actId="20577"/>
          <ac:spMkLst>
            <pc:docMk/>
            <pc:sldMk cId="3686128678" sldId="256"/>
            <ac:spMk id="48" creationId="{159EA4B5-7273-4762-BEC3-94321A075CE9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7:06.663" v="188" actId="20577"/>
          <ac:spMkLst>
            <pc:docMk/>
            <pc:sldMk cId="3686128678" sldId="256"/>
            <ac:spMk id="49" creationId="{6E447C3F-AF83-4A9E-AD43-044D61C6C5A7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7:38.351" v="192" actId="20577"/>
          <ac:spMkLst>
            <pc:docMk/>
            <pc:sldMk cId="3686128678" sldId="256"/>
            <ac:spMk id="50" creationId="{BA607C88-B71F-4CBB-93BC-90DB27045102}"/>
          </ac:spMkLst>
        </pc:spChg>
        <pc:spChg chg="add del">
          <ac:chgData name="四方 寿樹" userId="S::t.shikata@tech.nflabs.jp::7cd987e3-6dfc-432d-9c3e-01d53dcaf7a6" providerId="AD" clId="Web-{4078B58A-673F-4DEC-8CC8-10E70CD83A23}" dt="2021-09-28T10:19:03.607" v="16"/>
          <ac:spMkLst>
            <pc:docMk/>
            <pc:sldMk cId="3686128678" sldId="256"/>
            <ac:spMk id="51" creationId="{35934D1A-5982-48E1-A81A-10BEE80D65D4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9:02.853" v="201" actId="20577"/>
          <ac:spMkLst>
            <pc:docMk/>
            <pc:sldMk cId="3686128678" sldId="256"/>
            <ac:spMk id="52" creationId="{FA1B00BA-FC1E-42C6-B8F5-43E54DC21664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9:09.229" v="202" actId="20577"/>
          <ac:spMkLst>
            <pc:docMk/>
            <pc:sldMk cId="3686128678" sldId="256"/>
            <ac:spMk id="53" creationId="{1D9AF514-88F0-418A-B7FF-B5696B9BD3CC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9:28.729" v="204" actId="20577"/>
          <ac:spMkLst>
            <pc:docMk/>
            <pc:sldMk cId="3686128678" sldId="256"/>
            <ac:spMk id="54" creationId="{D08D3F63-155D-4104-A957-A50F41B0573C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7:01.647" v="187" actId="1076"/>
          <ac:spMkLst>
            <pc:docMk/>
            <pc:sldMk cId="3686128678" sldId="256"/>
            <ac:spMk id="56" creationId="{3E9909F2-9D89-4773-A7AF-2A655C9A383D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9:35.651" v="205" actId="20577"/>
          <ac:spMkLst>
            <pc:docMk/>
            <pc:sldMk cId="3686128678" sldId="256"/>
            <ac:spMk id="57" creationId="{97807F3C-EA46-4C13-8649-3A9AA48F980F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9:53.761" v="208" actId="20577"/>
          <ac:spMkLst>
            <pc:docMk/>
            <pc:sldMk cId="3686128678" sldId="256"/>
            <ac:spMk id="58" creationId="{46BA8695-BD53-42E6-841B-EFCEC1AD5E7C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6:05.302" v="181" actId="20577"/>
          <ac:spMkLst>
            <pc:docMk/>
            <pc:sldMk cId="3686128678" sldId="256"/>
            <ac:spMk id="59" creationId="{81D40FEF-9FB7-4CE1-8826-E2BAE2008FE1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1:04:17.843" v="352" actId="1076"/>
          <ac:spMkLst>
            <pc:docMk/>
            <pc:sldMk cId="3686128678" sldId="256"/>
            <ac:spMk id="60" creationId="{3B6B76F8-23D4-4ADC-99A7-57EA3173EE3C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7:42.789" v="193" actId="20577"/>
          <ac:spMkLst>
            <pc:docMk/>
            <pc:sldMk cId="3686128678" sldId="256"/>
            <ac:spMk id="61" creationId="{1F0C131E-43B1-4894-8DCB-7F578B2D27FE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8:18.305" v="198" actId="20577"/>
          <ac:spMkLst>
            <pc:docMk/>
            <pc:sldMk cId="3686128678" sldId="256"/>
            <ac:spMk id="62" creationId="{B79E3A00-1994-4FBC-A67B-F039583378AC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9:21.401" v="203" actId="20577"/>
          <ac:spMkLst>
            <pc:docMk/>
            <pc:sldMk cId="3686128678" sldId="256"/>
            <ac:spMk id="63" creationId="{6AF2E69B-2F02-450F-A4A6-D3FB2475D427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9:40.604" v="206" actId="20577"/>
          <ac:spMkLst>
            <pc:docMk/>
            <pc:sldMk cId="3686128678" sldId="256"/>
            <ac:spMk id="64" creationId="{6493A407-E74B-4237-8975-DA2ED177B4C0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9:46.698" v="207" actId="20577"/>
          <ac:spMkLst>
            <pc:docMk/>
            <pc:sldMk cId="3686128678" sldId="256"/>
            <ac:spMk id="65" creationId="{C6B61C83-0563-4601-94E5-4D9E85E10804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0:00.105" v="209" actId="20577"/>
          <ac:spMkLst>
            <pc:docMk/>
            <pc:sldMk cId="3686128678" sldId="256"/>
            <ac:spMk id="66" creationId="{3549F04A-7280-420B-B2CB-57A4003B3BF8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5:52.412" v="179" actId="20577"/>
          <ac:spMkLst>
            <pc:docMk/>
            <pc:sldMk cId="3686128678" sldId="256"/>
            <ac:spMk id="68" creationId="{C3E8C1EC-3B8F-472A-A644-EB5C030F83D3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1:02.124" v="148" actId="1076"/>
          <ac:spMkLst>
            <pc:docMk/>
            <pc:sldMk cId="3686128678" sldId="256"/>
            <ac:spMk id="69" creationId="{8A658309-9871-413D-B594-4F0CA9AE3149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1:19.436" v="150" actId="1076"/>
          <ac:spMkLst>
            <pc:docMk/>
            <pc:sldMk cId="3686128678" sldId="256"/>
            <ac:spMk id="70" creationId="{89393DCF-1B8C-4E4C-AD96-011B9306AAD0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1:31.734" v="152" actId="1076"/>
          <ac:spMkLst>
            <pc:docMk/>
            <pc:sldMk cId="3686128678" sldId="256"/>
            <ac:spMk id="72" creationId="{1367175C-1C0C-41D7-9589-277B45198D54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1:04:34.312" v="354" actId="1076"/>
          <ac:spMkLst>
            <pc:docMk/>
            <pc:sldMk cId="3686128678" sldId="256"/>
            <ac:spMk id="73" creationId="{A6071D4D-0A54-465F-8733-D798B231D444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2:03.687" v="159" actId="1076"/>
          <ac:spMkLst>
            <pc:docMk/>
            <pc:sldMk cId="3686128678" sldId="256"/>
            <ac:spMk id="74" creationId="{E5910169-A7F1-4EA8-8300-E6BC9D547271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2:08.141" v="161" actId="1076"/>
          <ac:spMkLst>
            <pc:docMk/>
            <pc:sldMk cId="3686128678" sldId="256"/>
            <ac:spMk id="75" creationId="{73B303B4-251B-4F42-85E1-48FAE99CA347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2:19.641" v="164" actId="1076"/>
          <ac:spMkLst>
            <pc:docMk/>
            <pc:sldMk cId="3686128678" sldId="256"/>
            <ac:spMk id="76" creationId="{BE2AF695-BD2E-467D-B061-455D72CA4FFC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7:26.148" v="191" actId="20577"/>
          <ac:spMkLst>
            <pc:docMk/>
            <pc:sldMk cId="3686128678" sldId="256"/>
            <ac:spMk id="77" creationId="{49F42B3F-6412-4FC3-9CA3-93F8659704D7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38:54.213" v="200" actId="20577"/>
          <ac:spMkLst>
            <pc:docMk/>
            <pc:sldMk cId="3686128678" sldId="256"/>
            <ac:spMk id="78" creationId="{FC3EEE6B-48BC-4DB0-9B59-FD7A48FE5FB4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48:21.679" v="322" actId="1076"/>
          <ac:spMkLst>
            <pc:docMk/>
            <pc:sldMk cId="3686128678" sldId="256"/>
            <ac:spMk id="87" creationId="{67B23F13-A883-4D67-A4F1-7E2D124A26A3}"/>
          </ac:spMkLst>
        </pc:spChg>
        <pc:spChg chg="mod">
          <ac:chgData name="四方 寿樹" userId="S::t.shikata@tech.nflabs.jp::7cd987e3-6dfc-432d-9c3e-01d53dcaf7a6" providerId="AD" clId="Web-{4078B58A-673F-4DEC-8CC8-10E70CD83A23}" dt="2021-09-28T10:48:36.710" v="324" actId="1076"/>
          <ac:spMkLst>
            <pc:docMk/>
            <pc:sldMk cId="3686128678" sldId="256"/>
            <ac:spMk id="88" creationId="{4583088E-9D96-43B1-B75A-DCD7717295FC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3:55.110" v="234" actId="20577"/>
          <ac:spMkLst>
            <pc:docMk/>
            <pc:sldMk cId="3686128678" sldId="256"/>
            <ac:spMk id="89" creationId="{02977664-E6B9-4D70-884D-E080AA06CEBD}"/>
          </ac:spMkLst>
        </pc:spChg>
        <pc:spChg chg="mod">
          <ac:chgData name="四方 寿樹" userId="S::t.shikata@tech.nflabs.jp::7cd987e3-6dfc-432d-9c3e-01d53dcaf7a6" providerId="AD" clId="Web-{4078B58A-673F-4DEC-8CC8-10E70CD83A23}" dt="2021-09-28T11:04:25.171" v="353" actId="1076"/>
          <ac:spMkLst>
            <pc:docMk/>
            <pc:sldMk cId="3686128678" sldId="256"/>
            <ac:spMk id="90" creationId="{4C6DF547-2312-4662-9E3B-418321568D8F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4:41.002" v="241" actId="20577"/>
          <ac:spMkLst>
            <pc:docMk/>
            <pc:sldMk cId="3686128678" sldId="256"/>
            <ac:spMk id="91" creationId="{DA16B805-7375-4A24-B1A0-20A14ADD8CA2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5:08.627" v="249" actId="20577"/>
          <ac:spMkLst>
            <pc:docMk/>
            <pc:sldMk cId="3686128678" sldId="256"/>
            <ac:spMk id="92" creationId="{3687AB0B-0C63-46BD-B2B4-F94C170B206D}"/>
          </ac:spMkLst>
        </pc:spChg>
        <pc:picChg chg="mod">
          <ac:chgData name="四方 寿樹" userId="S::t.shikata@tech.nflabs.jp::7cd987e3-6dfc-432d-9c3e-01d53dcaf7a6" providerId="AD" clId="Web-{4078B58A-673F-4DEC-8CC8-10E70CD83A23}" dt="2021-09-28T11:00:15.384" v="342" actId="14100"/>
          <ac:picMkLst>
            <pc:docMk/>
            <pc:sldMk cId="3686128678" sldId="256"/>
            <ac:picMk id="8" creationId="{84847929-4CCF-4806-9406-DC6557E7CA2D}"/>
          </ac:picMkLst>
        </pc:picChg>
        <pc:picChg chg="add mod">
          <ac:chgData name="四方 寿樹" userId="S::t.shikata@tech.nflabs.jp::7cd987e3-6dfc-432d-9c3e-01d53dcaf7a6" providerId="AD" clId="Web-{4078B58A-673F-4DEC-8CC8-10E70CD83A23}" dt="2021-09-28T10:57:46.412" v="340" actId="1076"/>
          <ac:picMkLst>
            <pc:docMk/>
            <pc:sldMk cId="3686128678" sldId="256"/>
            <ac:picMk id="14" creationId="{223D1636-7FD9-4825-AF63-A07EF1162D97}"/>
          </ac:picMkLst>
        </pc:picChg>
        <pc:picChg chg="add mod">
          <ac:chgData name="四方 寿樹" userId="S::t.shikata@tech.nflabs.jp::7cd987e3-6dfc-432d-9c3e-01d53dcaf7a6" providerId="AD" clId="Web-{4078B58A-673F-4DEC-8CC8-10E70CD83A23}" dt="2021-09-28T10:57:00.878" v="332" actId="1076"/>
          <ac:picMkLst>
            <pc:docMk/>
            <pc:sldMk cId="3686128678" sldId="256"/>
            <ac:picMk id="19" creationId="{5E60231F-4A49-4DAF-A8BF-F6EFE10D5D2A}"/>
          </ac:picMkLst>
        </pc:picChg>
        <pc:picChg chg="add mod ord">
          <ac:chgData name="四方 寿樹" userId="S::t.shikata@tech.nflabs.jp::7cd987e3-6dfc-432d-9c3e-01d53dcaf7a6" providerId="AD" clId="Web-{4078B58A-673F-4DEC-8CC8-10E70CD83A23}" dt="2021-09-28T11:01:32.527" v="347" actId="1076"/>
          <ac:picMkLst>
            <pc:docMk/>
            <pc:sldMk cId="3686128678" sldId="256"/>
            <ac:picMk id="22" creationId="{D8AFA4FD-D745-4124-8B65-DD65EB2870BB}"/>
          </ac:picMkLst>
        </pc:picChg>
        <pc:picChg chg="mod">
          <ac:chgData name="四方 寿樹" userId="S::t.shikata@tech.nflabs.jp::7cd987e3-6dfc-432d-9c3e-01d53dcaf7a6" providerId="AD" clId="Web-{4078B58A-673F-4DEC-8CC8-10E70CD83A23}" dt="2021-09-28T11:03:57.733" v="350" actId="1076"/>
          <ac:picMkLst>
            <pc:docMk/>
            <pc:sldMk cId="3686128678" sldId="256"/>
            <ac:picMk id="29" creationId="{73ED3AC2-8ED1-43FA-8E3E-8F137B8E3A4C}"/>
          </ac:picMkLst>
        </pc:picChg>
        <pc:picChg chg="mod">
          <ac:chgData name="四方 寿樹" userId="S::t.shikata@tech.nflabs.jp::7cd987e3-6dfc-432d-9c3e-01d53dcaf7a6" providerId="AD" clId="Web-{4078B58A-673F-4DEC-8CC8-10E70CD83A23}" dt="2021-09-28T11:04:05.530" v="351" actId="1076"/>
          <ac:picMkLst>
            <pc:docMk/>
            <pc:sldMk cId="3686128678" sldId="256"/>
            <ac:picMk id="30" creationId="{DA123146-EC86-466A-A061-7319A666FFC2}"/>
          </ac:picMkLst>
        </pc:picChg>
        <pc:picChg chg="mod">
          <ac:chgData name="四方 寿樹" userId="S::t.shikata@tech.nflabs.jp::7cd987e3-6dfc-432d-9c3e-01d53dcaf7a6" providerId="AD" clId="Web-{4078B58A-673F-4DEC-8CC8-10E70CD83A23}" dt="2021-09-28T11:03:35.248" v="348" actId="1076"/>
          <ac:picMkLst>
            <pc:docMk/>
            <pc:sldMk cId="3686128678" sldId="256"/>
            <ac:picMk id="32" creationId="{13D25771-428B-4EAB-803D-BA6D873C19F0}"/>
          </ac:picMkLst>
        </pc:picChg>
        <pc:picChg chg="ord">
          <ac:chgData name="四方 寿樹" userId="S::t.shikata@tech.nflabs.jp::7cd987e3-6dfc-432d-9c3e-01d53dcaf7a6" providerId="AD" clId="Web-{4078B58A-673F-4DEC-8CC8-10E70CD83A23}" dt="2021-09-28T10:30:26.013" v="145"/>
          <ac:picMkLst>
            <pc:docMk/>
            <pc:sldMk cId="3686128678" sldId="256"/>
            <ac:picMk id="67" creationId="{3735BC53-4571-43D3-BA37-2DB23498D42A}"/>
          </ac:picMkLst>
        </pc:picChg>
        <pc:cxnChg chg="add mod">
          <ac:chgData name="四方 寿樹" userId="S::t.shikata@tech.nflabs.jp::7cd987e3-6dfc-432d-9c3e-01d53dcaf7a6" providerId="AD" clId="Web-{4078B58A-673F-4DEC-8CC8-10E70CD83A23}" dt="2021-09-28T10:57:32.099" v="336"/>
          <ac:cxnSpMkLst>
            <pc:docMk/>
            <pc:sldMk cId="3686128678" sldId="256"/>
            <ac:cxnSpMk id="20" creationId="{8B299471-CAAB-4883-A694-35559259174B}"/>
          </ac:cxnSpMkLst>
        </pc:cxnChg>
        <pc:cxnChg chg="add mod">
          <ac:chgData name="四方 寿樹" userId="S::t.shikata@tech.nflabs.jp::7cd987e3-6dfc-432d-9c3e-01d53dcaf7a6" providerId="AD" clId="Web-{4078B58A-673F-4DEC-8CC8-10E70CD83A23}" dt="2021-09-28T10:57:42.678" v="339" actId="14100"/>
          <ac:cxnSpMkLst>
            <pc:docMk/>
            <pc:sldMk cId="3686128678" sldId="256"/>
            <ac:cxnSpMk id="97" creationId="{833B5E7E-4DF3-408C-8598-F7D9C8E93BB0}"/>
          </ac:cxnSpMkLst>
        </pc:cxnChg>
      </pc:sldChg>
      <pc:sldChg chg="addSp delSp modSp">
        <pc:chgData name="四方 寿樹" userId="S::t.shikata@tech.nflabs.jp::7cd987e3-6dfc-432d-9c3e-01d53dcaf7a6" providerId="AD" clId="Web-{4078B58A-673F-4DEC-8CC8-10E70CD83A23}" dt="2021-09-28T10:47:43.131" v="316" actId="1076"/>
        <pc:sldMkLst>
          <pc:docMk/>
          <pc:sldMk cId="2496176094" sldId="258"/>
        </pc:sldMkLst>
        <pc:spChg chg="add mod">
          <ac:chgData name="四方 寿樹" userId="S::t.shikata@tech.nflabs.jp::7cd987e3-6dfc-432d-9c3e-01d53dcaf7a6" providerId="AD" clId="Web-{4078B58A-673F-4DEC-8CC8-10E70CD83A23}" dt="2021-09-28T10:40:11.464" v="210" actId="20577"/>
          <ac:spMkLst>
            <pc:docMk/>
            <pc:sldMk cId="2496176094" sldId="258"/>
            <ac:spMk id="2" creationId="{CC551BB9-F166-437C-82E3-AB255E676E76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0:16.324" v="211" actId="20577"/>
          <ac:spMkLst>
            <pc:docMk/>
            <pc:sldMk cId="2496176094" sldId="258"/>
            <ac:spMk id="3" creationId="{AF663DC4-8877-4FCF-8267-8F305D495FC6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4:37.332" v="166" actId="1076"/>
          <ac:spMkLst>
            <pc:docMk/>
            <pc:sldMk cId="2496176094" sldId="258"/>
            <ac:spMk id="4" creationId="{6BA4424E-C212-4C43-9249-F6EE8450A33E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5:37.409" v="255" actId="20577"/>
          <ac:spMkLst>
            <pc:docMk/>
            <pc:sldMk cId="2496176094" sldId="258"/>
            <ac:spMk id="6" creationId="{811BE0C7-0F48-4560-8FFB-C5FD8CEA0918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0:20.715" v="212" actId="20577"/>
          <ac:spMkLst>
            <pc:docMk/>
            <pc:sldMk cId="2496176094" sldId="258"/>
            <ac:spMk id="14" creationId="{7DDECDD9-5AF0-4ED6-A820-6E9A400300D7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0:28.262" v="214" actId="20577"/>
          <ac:spMkLst>
            <pc:docMk/>
            <pc:sldMk cId="2496176094" sldId="258"/>
            <ac:spMk id="15" creationId="{17F8D316-697D-47D4-9D70-00FF373F8572}"/>
          </ac:spMkLst>
        </pc:spChg>
        <pc:spChg chg="add del mod">
          <ac:chgData name="四方 寿樹" userId="S::t.shikata@tech.nflabs.jp::7cd987e3-6dfc-432d-9c3e-01d53dcaf7a6" providerId="AD" clId="Web-{4078B58A-673F-4DEC-8CC8-10E70CD83A23}" dt="2021-09-28T10:35:10.754" v="173"/>
          <ac:spMkLst>
            <pc:docMk/>
            <pc:sldMk cId="2496176094" sldId="258"/>
            <ac:spMk id="16" creationId="{E6AA14DF-86D3-43A6-AFA5-7E47184E5537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0:24.324" v="213" actId="20577"/>
          <ac:spMkLst>
            <pc:docMk/>
            <pc:sldMk cId="2496176094" sldId="258"/>
            <ac:spMk id="19" creationId="{474C5758-7AE7-4063-98B3-DA12714D3624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0:30.527" v="215" actId="20577"/>
          <ac:spMkLst>
            <pc:docMk/>
            <pc:sldMk cId="2496176094" sldId="258"/>
            <ac:spMk id="20" creationId="{04B37632-2EA3-402F-A47D-0509EA8A2171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0:33.527" v="216" actId="20577"/>
          <ac:spMkLst>
            <pc:docMk/>
            <pc:sldMk cId="2496176094" sldId="258"/>
            <ac:spMk id="22" creationId="{4E0DA97E-90EC-4D9A-9A2B-CC9704A63000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0:44.371" v="218" actId="20577"/>
          <ac:spMkLst>
            <pc:docMk/>
            <pc:sldMk cId="2496176094" sldId="258"/>
            <ac:spMk id="23" creationId="{E9DDA0D7-324B-4E3E-B8B3-AF8FB072A507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0:55.653" v="220" actId="20577"/>
          <ac:spMkLst>
            <pc:docMk/>
            <pc:sldMk cId="2496176094" sldId="258"/>
            <ac:spMk id="24" creationId="{F8B90012-BC7E-4037-8FAA-08E22DDC56E7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0:36.731" v="217" actId="20577"/>
          <ac:spMkLst>
            <pc:docMk/>
            <pc:sldMk cId="2496176094" sldId="258"/>
            <ac:spMk id="33" creationId="{7594ADDE-E5C1-4E1A-95F7-FC0510ABE3CA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0:49.231" v="219" actId="20577"/>
          <ac:spMkLst>
            <pc:docMk/>
            <pc:sldMk cId="2496176094" sldId="258"/>
            <ac:spMk id="34" creationId="{C3838EE8-43D0-4721-9235-2C88C592143E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1:01.575" v="221" actId="20577"/>
          <ac:spMkLst>
            <pc:docMk/>
            <pc:sldMk cId="2496176094" sldId="258"/>
            <ac:spMk id="35" creationId="{41278DE7-50D0-470B-A839-333067523CB2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5:53.582" v="265" actId="20577"/>
          <ac:spMkLst>
            <pc:docMk/>
            <pc:sldMk cId="2496176094" sldId="258"/>
            <ac:spMk id="36" creationId="{F29DAE59-8391-401D-ADA6-B58D0CB7868A}"/>
          </ac:spMkLst>
        </pc:spChg>
        <pc:spChg chg="add del mod">
          <ac:chgData name="四方 寿樹" userId="S::t.shikata@tech.nflabs.jp::7cd987e3-6dfc-432d-9c3e-01d53dcaf7a6" providerId="AD" clId="Web-{4078B58A-673F-4DEC-8CC8-10E70CD83A23}" dt="2021-09-28T10:41:14.685" v="223"/>
          <ac:spMkLst>
            <pc:docMk/>
            <pc:sldMk cId="2496176094" sldId="258"/>
            <ac:spMk id="36" creationId="{F3359B45-051C-4364-B2AB-ED995637DBEE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6:15.926" v="274" actId="20577"/>
          <ac:spMkLst>
            <pc:docMk/>
            <pc:sldMk cId="2496176094" sldId="258"/>
            <ac:spMk id="37" creationId="{B1B08EE4-073D-4E81-8384-854F43C0E450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4:52.832" v="170" actId="1076"/>
          <ac:spMkLst>
            <pc:docMk/>
            <pc:sldMk cId="2496176094" sldId="258"/>
            <ac:spMk id="38" creationId="{6D7DD2D3-BB33-420F-8384-5F34AEBEA799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34:58.801" v="172" actId="1076"/>
          <ac:spMkLst>
            <pc:docMk/>
            <pc:sldMk cId="2496176094" sldId="258"/>
            <ac:spMk id="39" creationId="{83341F15-DE87-4BFD-A9B1-AA1E0FE24797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2:03.701" v="225" actId="20577"/>
          <ac:spMkLst>
            <pc:docMk/>
            <pc:sldMk cId="2496176094" sldId="258"/>
            <ac:spMk id="40" creationId="{698C0761-3ED3-46E2-8B3E-874C79D97CCB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2:08.701" v="227" actId="1076"/>
          <ac:spMkLst>
            <pc:docMk/>
            <pc:sldMk cId="2496176094" sldId="258"/>
            <ac:spMk id="41" creationId="{CE946031-4C7D-477F-9C2C-01399F326ACA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2:15.608" v="229" actId="1076"/>
          <ac:spMkLst>
            <pc:docMk/>
            <pc:sldMk cId="2496176094" sldId="258"/>
            <ac:spMk id="42" creationId="{7A643864-5A03-4AB3-BDD6-27F823B86D88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6:33.176" v="282" actId="20577"/>
          <ac:spMkLst>
            <pc:docMk/>
            <pc:sldMk cId="2496176094" sldId="258"/>
            <ac:spMk id="45" creationId="{F9AD8D2E-0C19-4FEA-B7AB-BEB97EB4375E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6:48.520" v="290" actId="20577"/>
          <ac:spMkLst>
            <pc:docMk/>
            <pc:sldMk cId="2496176094" sldId="258"/>
            <ac:spMk id="46" creationId="{C69EC97B-75B7-4B16-AD77-9D07C5453126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7:02.271" v="299" actId="20577"/>
          <ac:spMkLst>
            <pc:docMk/>
            <pc:sldMk cId="2496176094" sldId="258"/>
            <ac:spMk id="47" creationId="{498117F7-B868-471D-A76A-9BC13684F49D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7:25.349" v="302" actId="20577"/>
          <ac:spMkLst>
            <pc:docMk/>
            <pc:sldMk cId="2496176094" sldId="258"/>
            <ac:spMk id="49" creationId="{E18E69C3-0471-4730-B6F8-13AF7568963A}"/>
          </ac:spMkLst>
        </pc:spChg>
        <pc:spChg chg="add mod">
          <ac:chgData name="四方 寿樹" userId="S::t.shikata@tech.nflabs.jp::7cd987e3-6dfc-432d-9c3e-01d53dcaf7a6" providerId="AD" clId="Web-{4078B58A-673F-4DEC-8CC8-10E70CD83A23}" dt="2021-09-28T10:47:43.131" v="316" actId="1076"/>
          <ac:spMkLst>
            <pc:docMk/>
            <pc:sldMk cId="2496176094" sldId="258"/>
            <ac:spMk id="50" creationId="{0AE62969-72CC-4ACE-9211-96B3DE4351F0}"/>
          </ac:spMkLst>
        </pc:spChg>
      </pc:sldChg>
      <pc:sldChg chg="add replId">
        <pc:chgData name="四方 寿樹" userId="S::t.shikata@tech.nflabs.jp::7cd987e3-6dfc-432d-9c3e-01d53dcaf7a6" providerId="AD" clId="Web-{4078B58A-673F-4DEC-8CC8-10E70CD83A23}" dt="2021-09-28T10:19:23.029" v="20"/>
        <pc:sldMkLst>
          <pc:docMk/>
          <pc:sldMk cId="12975510" sldId="259"/>
        </pc:sldMkLst>
      </pc:sldChg>
    </pc:docChg>
  </pc:docChgLst>
  <pc:docChgLst>
    <pc:chgData name="四方 寿樹" userId="S::t.shikata@tech.nflabs.jp::7cd987e3-6dfc-432d-9c3e-01d53dcaf7a6" providerId="AD" clId="Web-{56861C70-7E27-4E9B-97F5-F3310220A431}"/>
    <pc:docChg chg="addSld modSld">
      <pc:chgData name="四方 寿樹" userId="S::t.shikata@tech.nflabs.jp::7cd987e3-6dfc-432d-9c3e-01d53dcaf7a6" providerId="AD" clId="Web-{56861C70-7E27-4E9B-97F5-F3310220A431}" dt="2021-09-27T10:40:12.321" v="67" actId="20577"/>
      <pc:docMkLst>
        <pc:docMk/>
      </pc:docMkLst>
      <pc:sldChg chg="addSp delSp modSp mod setBg">
        <pc:chgData name="四方 寿樹" userId="S::t.shikata@tech.nflabs.jp::7cd987e3-6dfc-432d-9c3e-01d53dcaf7a6" providerId="AD" clId="Web-{56861C70-7E27-4E9B-97F5-F3310220A431}" dt="2021-09-27T10:40:12.321" v="67" actId="20577"/>
        <pc:sldMkLst>
          <pc:docMk/>
          <pc:sldMk cId="3686128678" sldId="256"/>
        </pc:sldMkLst>
        <pc:spChg chg="del">
          <ac:chgData name="四方 寿樹" userId="S::t.shikata@tech.nflabs.jp::7cd987e3-6dfc-432d-9c3e-01d53dcaf7a6" providerId="AD" clId="Web-{56861C70-7E27-4E9B-97F5-F3310220A431}" dt="2021-09-27T10:35:37.909" v="2"/>
          <ac:spMkLst>
            <pc:docMk/>
            <pc:sldMk cId="3686128678" sldId="256"/>
            <ac:spMk id="2" creationId="{9DD0C602-101E-4542-8190-CE251F2CFC18}"/>
          </ac:spMkLst>
        </pc:spChg>
        <pc:spChg chg="del">
          <ac:chgData name="四方 寿樹" userId="S::t.shikata@tech.nflabs.jp::7cd987e3-6dfc-432d-9c3e-01d53dcaf7a6" providerId="AD" clId="Web-{56861C70-7E27-4E9B-97F5-F3310220A431}" dt="2021-09-27T10:35:36.127" v="1"/>
          <ac:spMkLst>
            <pc:docMk/>
            <pc:sldMk cId="3686128678" sldId="256"/>
            <ac:spMk id="3" creationId="{20B3D675-1F87-42EA-BA1D-3C03D2AB116B}"/>
          </ac:spMkLst>
        </pc:spChg>
        <pc:spChg chg="add del">
          <ac:chgData name="四方 寿樹" userId="S::t.shikata@tech.nflabs.jp::7cd987e3-6dfc-432d-9c3e-01d53dcaf7a6" providerId="AD" clId="Web-{56861C70-7E27-4E9B-97F5-F3310220A431}" dt="2021-09-27T10:36:42.816" v="13"/>
          <ac:spMkLst>
            <pc:docMk/>
            <pc:sldMk cId="3686128678" sldId="256"/>
            <ac:spMk id="4" creationId="{5C8951E7-AACE-4B71-A0C1-034982D89A4C}"/>
          </ac:spMkLst>
        </pc:spChg>
        <pc:spChg chg="add del mod">
          <ac:chgData name="四方 寿樹" userId="S::t.shikata@tech.nflabs.jp::7cd987e3-6dfc-432d-9c3e-01d53dcaf7a6" providerId="AD" clId="Web-{56861C70-7E27-4E9B-97F5-F3310220A431}" dt="2021-09-27T10:39:43.320" v="52"/>
          <ac:spMkLst>
            <pc:docMk/>
            <pc:sldMk cId="3686128678" sldId="256"/>
            <ac:spMk id="8" creationId="{145F26BF-827E-4212-B61B-F4E5CFEAC169}"/>
          </ac:spMkLst>
        </pc:spChg>
        <pc:spChg chg="add del">
          <ac:chgData name="四方 寿樹" userId="S::t.shikata@tech.nflabs.jp::7cd987e3-6dfc-432d-9c3e-01d53dcaf7a6" providerId="AD" clId="Web-{56861C70-7E27-4E9B-97F5-F3310220A431}" dt="2021-09-27T10:37:06.082" v="19"/>
          <ac:spMkLst>
            <pc:docMk/>
            <pc:sldMk cId="3686128678" sldId="256"/>
            <ac:spMk id="9" creationId="{C96C8BAF-68F3-4B78-B238-35DF5D86560D}"/>
          </ac:spMkLst>
        </pc:spChg>
        <pc:spChg chg="add mod">
          <ac:chgData name="四方 寿樹" userId="S::t.shikata@tech.nflabs.jp::7cd987e3-6dfc-432d-9c3e-01d53dcaf7a6" providerId="AD" clId="Web-{56861C70-7E27-4E9B-97F5-F3310220A431}" dt="2021-09-27T10:40:12.321" v="67" actId="20577"/>
          <ac:spMkLst>
            <pc:docMk/>
            <pc:sldMk cId="3686128678" sldId="256"/>
            <ac:spMk id="11" creationId="{3866C7B1-CC46-4D7A-B4E6-2C5A29B59CBD}"/>
          </ac:spMkLst>
        </pc:spChg>
        <pc:grpChg chg="add del">
          <ac:chgData name="四方 寿樹" userId="S::t.shikata@tech.nflabs.jp::7cd987e3-6dfc-432d-9c3e-01d53dcaf7a6" providerId="AD" clId="Web-{56861C70-7E27-4E9B-97F5-F3310220A431}" dt="2021-09-27T10:37:06.082" v="19"/>
          <ac:grpSpMkLst>
            <pc:docMk/>
            <pc:sldMk cId="3686128678" sldId="256"/>
            <ac:grpSpMk id="10" creationId="{4F4CD6D0-5A87-4BA2-A13A-0E40511C3CFA}"/>
          </ac:grpSpMkLst>
        </pc:grpChg>
        <pc:grpChg chg="add del">
          <ac:chgData name="四方 寿樹" userId="S::t.shikata@tech.nflabs.jp::7cd987e3-6dfc-432d-9c3e-01d53dcaf7a6" providerId="AD" clId="Web-{56861C70-7E27-4E9B-97F5-F3310220A431}" dt="2021-09-27T10:37:06.082" v="19"/>
          <ac:grpSpMkLst>
            <pc:docMk/>
            <pc:sldMk cId="3686128678" sldId="256"/>
            <ac:grpSpMk id="18" creationId="{E9537076-EF48-4F72-9164-FD8260D550AC}"/>
          </ac:grpSpMkLst>
        </pc:grpChg>
        <pc:grpChg chg="add del">
          <ac:chgData name="四方 寿樹" userId="S::t.shikata@tech.nflabs.jp::7cd987e3-6dfc-432d-9c3e-01d53dcaf7a6" providerId="AD" clId="Web-{56861C70-7E27-4E9B-97F5-F3310220A431}" dt="2021-09-27T10:37:06.082" v="19"/>
          <ac:grpSpMkLst>
            <pc:docMk/>
            <pc:sldMk cId="3686128678" sldId="256"/>
            <ac:grpSpMk id="22" creationId="{6EFC3492-86BD-4D75-B5B4-C2DBFE0BD106}"/>
          </ac:grpSpMkLst>
        </pc:grpChg>
        <pc:picChg chg="add del mod">
          <ac:chgData name="四方 寿樹" userId="S::t.shikata@tech.nflabs.jp::7cd987e3-6dfc-432d-9c3e-01d53dcaf7a6" providerId="AD" clId="Web-{56861C70-7E27-4E9B-97F5-F3310220A431}" dt="2021-09-27T10:37:18.833" v="24"/>
          <ac:picMkLst>
            <pc:docMk/>
            <pc:sldMk cId="3686128678" sldId="256"/>
            <ac:picMk id="5" creationId="{393284C6-2CB7-4F6E-95B3-4CE2802C2F7C}"/>
          </ac:picMkLst>
        </pc:picChg>
        <pc:picChg chg="add del mod ord">
          <ac:chgData name="四方 寿樹" userId="S::t.shikata@tech.nflabs.jp::7cd987e3-6dfc-432d-9c3e-01d53dcaf7a6" providerId="AD" clId="Web-{56861C70-7E27-4E9B-97F5-F3310220A431}" dt="2021-09-27T10:37:17.583" v="23"/>
          <ac:picMkLst>
            <pc:docMk/>
            <pc:sldMk cId="3686128678" sldId="256"/>
            <ac:picMk id="6" creationId="{D2B01DEA-F383-4953-B4D0-16ED37FC94BD}"/>
          </ac:picMkLst>
        </pc:picChg>
        <pc:picChg chg="add del mod">
          <ac:chgData name="四方 寿樹" userId="S::t.shikata@tech.nflabs.jp::7cd987e3-6dfc-432d-9c3e-01d53dcaf7a6" providerId="AD" clId="Web-{56861C70-7E27-4E9B-97F5-F3310220A431}" dt="2021-09-27T10:39:49.945" v="55" actId="1076"/>
          <ac:picMkLst>
            <pc:docMk/>
            <pc:sldMk cId="3686128678" sldId="256"/>
            <ac:picMk id="7" creationId="{64F93E5A-6C96-42DC-859F-00BE45767DC7}"/>
          </ac:picMkLst>
        </pc:picChg>
        <pc:picChg chg="add mod">
          <ac:chgData name="四方 寿樹" userId="S::t.shikata@tech.nflabs.jp::7cd987e3-6dfc-432d-9c3e-01d53dcaf7a6" providerId="AD" clId="Web-{56861C70-7E27-4E9B-97F5-F3310220A431}" dt="2021-09-27T10:37:32.708" v="29" actId="1076"/>
          <ac:picMkLst>
            <pc:docMk/>
            <pc:sldMk cId="3686128678" sldId="256"/>
            <ac:picMk id="21" creationId="{D5CD39C9-FBEE-4382-B7A2-3C00EB710491}"/>
          </ac:picMkLst>
        </pc:picChg>
        <pc:picChg chg="add mod">
          <ac:chgData name="四方 寿樹" userId="S::t.shikata@tech.nflabs.jp::7cd987e3-6dfc-432d-9c3e-01d53dcaf7a6" providerId="AD" clId="Web-{56861C70-7E27-4E9B-97F5-F3310220A431}" dt="2021-09-27T10:37:40.833" v="32" actId="1076"/>
          <ac:picMkLst>
            <pc:docMk/>
            <pc:sldMk cId="3686128678" sldId="256"/>
            <ac:picMk id="25" creationId="{0331AFDF-4BEB-46AC-8017-8C037FB81B8F}"/>
          </ac:picMkLst>
        </pc:picChg>
        <pc:picChg chg="add mod">
          <ac:chgData name="四方 寿樹" userId="S::t.shikata@tech.nflabs.jp::7cd987e3-6dfc-432d-9c3e-01d53dcaf7a6" providerId="AD" clId="Web-{56861C70-7E27-4E9B-97F5-F3310220A431}" dt="2021-09-27T10:37:47.208" v="34" actId="1076"/>
          <ac:picMkLst>
            <pc:docMk/>
            <pc:sldMk cId="3686128678" sldId="256"/>
            <ac:picMk id="26" creationId="{2E2F7D57-4120-4AE9-A411-2588A0B21F57}"/>
          </ac:picMkLst>
        </pc:picChg>
        <pc:picChg chg="add mod">
          <ac:chgData name="四方 寿樹" userId="S::t.shikata@tech.nflabs.jp::7cd987e3-6dfc-432d-9c3e-01d53dcaf7a6" providerId="AD" clId="Web-{56861C70-7E27-4E9B-97F5-F3310220A431}" dt="2021-09-27T10:37:54.677" v="36" actId="1076"/>
          <ac:picMkLst>
            <pc:docMk/>
            <pc:sldMk cId="3686128678" sldId="256"/>
            <ac:picMk id="27" creationId="{943A2319-C258-4722-A8A0-8DFDA0002B37}"/>
          </ac:picMkLst>
        </pc:picChg>
        <pc:picChg chg="add mod">
          <ac:chgData name="四方 寿樹" userId="S::t.shikata@tech.nflabs.jp::7cd987e3-6dfc-432d-9c3e-01d53dcaf7a6" providerId="AD" clId="Web-{56861C70-7E27-4E9B-97F5-F3310220A431}" dt="2021-09-27T10:38:02.271" v="38" actId="1076"/>
          <ac:picMkLst>
            <pc:docMk/>
            <pc:sldMk cId="3686128678" sldId="256"/>
            <ac:picMk id="28" creationId="{47B46FF1-099F-4B80-9AE0-FEBB015E713A}"/>
          </ac:picMkLst>
        </pc:picChg>
        <pc:picChg chg="add mod">
          <ac:chgData name="四方 寿樹" userId="S::t.shikata@tech.nflabs.jp::7cd987e3-6dfc-432d-9c3e-01d53dcaf7a6" providerId="AD" clId="Web-{56861C70-7E27-4E9B-97F5-F3310220A431}" dt="2021-09-27T10:38:06.756" v="40" actId="1076"/>
          <ac:picMkLst>
            <pc:docMk/>
            <pc:sldMk cId="3686128678" sldId="256"/>
            <ac:picMk id="29" creationId="{73ED3AC2-8ED1-43FA-8E3E-8F137B8E3A4C}"/>
          </ac:picMkLst>
        </pc:picChg>
        <pc:picChg chg="add mod">
          <ac:chgData name="四方 寿樹" userId="S::t.shikata@tech.nflabs.jp::7cd987e3-6dfc-432d-9c3e-01d53dcaf7a6" providerId="AD" clId="Web-{56861C70-7E27-4E9B-97F5-F3310220A431}" dt="2021-09-27T10:38:15.803" v="42" actId="1076"/>
          <ac:picMkLst>
            <pc:docMk/>
            <pc:sldMk cId="3686128678" sldId="256"/>
            <ac:picMk id="30" creationId="{DA123146-EC86-466A-A061-7319A666FFC2}"/>
          </ac:picMkLst>
        </pc:picChg>
        <pc:picChg chg="add mod">
          <ac:chgData name="四方 寿樹" userId="S::t.shikata@tech.nflabs.jp::7cd987e3-6dfc-432d-9c3e-01d53dcaf7a6" providerId="AD" clId="Web-{56861C70-7E27-4E9B-97F5-F3310220A431}" dt="2021-09-27T10:38:27.850" v="45" actId="1076"/>
          <ac:picMkLst>
            <pc:docMk/>
            <pc:sldMk cId="3686128678" sldId="256"/>
            <ac:picMk id="31" creationId="{FADFD9D8-B4A9-4BE7-A99C-A9D03F2EC6EF}"/>
          </ac:picMkLst>
        </pc:picChg>
        <pc:picChg chg="add mod">
          <ac:chgData name="四方 寿樹" userId="S::t.shikata@tech.nflabs.jp::7cd987e3-6dfc-432d-9c3e-01d53dcaf7a6" providerId="AD" clId="Web-{56861C70-7E27-4E9B-97F5-F3310220A431}" dt="2021-09-27T10:38:33.569" v="48" actId="1076"/>
          <ac:picMkLst>
            <pc:docMk/>
            <pc:sldMk cId="3686128678" sldId="256"/>
            <ac:picMk id="32" creationId="{13D25771-428B-4EAB-803D-BA6D873C19F0}"/>
          </ac:picMkLst>
        </pc:picChg>
        <pc:cxnChg chg="add del">
          <ac:chgData name="四方 寿樹" userId="S::t.shikata@tech.nflabs.jp::7cd987e3-6dfc-432d-9c3e-01d53dcaf7a6" providerId="AD" clId="Web-{56861C70-7E27-4E9B-97F5-F3310220A431}" dt="2021-09-27T10:36:56.160" v="17"/>
          <ac:cxnSpMkLst>
            <pc:docMk/>
            <pc:sldMk cId="3686128678" sldId="256"/>
            <ac:cxnSpMk id="12" creationId="{DCD67800-37AC-4E14-89B0-F79DCB3FB86D}"/>
          </ac:cxnSpMkLst>
        </pc:cxnChg>
        <pc:cxnChg chg="add del">
          <ac:chgData name="四方 寿樹" userId="S::t.shikata@tech.nflabs.jp::7cd987e3-6dfc-432d-9c3e-01d53dcaf7a6" providerId="AD" clId="Web-{56861C70-7E27-4E9B-97F5-F3310220A431}" dt="2021-09-27T10:36:56.160" v="17"/>
          <ac:cxnSpMkLst>
            <pc:docMk/>
            <pc:sldMk cId="3686128678" sldId="256"/>
            <ac:cxnSpMk id="14" creationId="{20F1788F-A5AE-4188-8274-F7F2E3833ECD}"/>
          </ac:cxnSpMkLst>
        </pc:cxnChg>
      </pc:sldChg>
      <pc:sldChg chg="new">
        <pc:chgData name="四方 寿樹" userId="S::t.shikata@tech.nflabs.jp::7cd987e3-6dfc-432d-9c3e-01d53dcaf7a6" providerId="AD" clId="Web-{56861C70-7E27-4E9B-97F5-F3310220A431}" dt="2021-09-27T10:35:25.440" v="0"/>
        <pc:sldMkLst>
          <pc:docMk/>
          <pc:sldMk cId="1612203456" sldId="257"/>
        </pc:sldMkLst>
      </pc:sldChg>
      <pc:sldChg chg="add replId">
        <pc:chgData name="四方 寿樹" userId="S::t.shikata@tech.nflabs.jp::7cd987e3-6dfc-432d-9c3e-01d53dcaf7a6" providerId="AD" clId="Web-{56861C70-7E27-4E9B-97F5-F3310220A431}" dt="2021-09-27T10:38:37.022" v="49"/>
        <pc:sldMkLst>
          <pc:docMk/>
          <pc:sldMk cId="2496176094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109CEF-9815-4A77-B693-C937EBB77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7359B2B-A3AC-4EFE-AEED-63A21509E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C37C5E-4A34-4BD0-946C-B38D4BC85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F3E6BD-7CC9-43BD-8624-F0C8D06A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3E829F-5D91-4BC0-9E2B-323C07E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04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F9279-8A04-4CAB-A173-01FDDE56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8A6BFEA-25C6-4979-9E02-12C172C2D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799470-31A7-425F-A75F-46DAF2C72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EFB00D-B289-443B-AE3B-7B5B4B65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C535F0-7016-484D-9A55-25ECB9F4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073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8B5262E-6E0E-4633-BA2C-26F9F2506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9AB519-9FF7-42D7-B1DE-357374B9D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615E28-3AE7-476F-A561-CCA54300E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5A53AA-2DCC-4DC6-ACFA-6351D21A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471EF0-1684-415A-A8FD-EE5E284A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188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4A945F-46B5-4208-8131-99BA9F7D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9D6EF-9621-4536-B45E-9D9F2D64A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2085E3-0E99-4A38-B564-AB5CB594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B97420-7F73-4600-A3EC-2E686690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C7A142-64FB-4DDF-8EB1-78DBF511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68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DD41A4-3A5E-46AF-B9CC-36FBD511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7C9C7F-837F-45BB-B939-D83CED929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9B8A18-010C-4A63-9968-24D8C7CD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C72BE0-1BEB-44D8-845B-5CA7CA1E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CE311B-36C4-4E25-9EB8-E32DFBC5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05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7F32E-F35E-46E7-95AA-1199CEF3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3C5C94-762E-4E2B-9231-CDA1C5FB8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C3A2E2-46DA-49F6-851B-CA4BF9749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95762B-156B-4543-8F66-A829CDE6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A61923-0568-4700-9E12-FF3C8216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876361C-26F9-4C7B-89D4-423E0744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221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BC451-1E5F-47F2-BB04-E772F9AE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1BEC00-EF83-4927-BF99-9FF5EB565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403F6F-E17C-43B2-BBB0-0179A6794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20A3EEE-F6EC-4520-90EB-EE27EABAE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653C840-9FF0-489A-AAFB-BC63FE397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F59FB77-F361-459C-AAC1-7A8FC29A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1C216C3-672F-45E0-A257-0927B6C8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1DBFCFD-5791-4F10-BA4A-31388289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271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93F0E1-0E63-4973-980D-842BB598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2A19839-0C79-439D-AC6D-A4B411C6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A51D304-BB44-4401-BAFF-0A87B24C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F3C2D07-A05E-4E6D-B815-4F071F76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72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81834B8-C288-4FFB-8C2C-2D6987A8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33F085C-D21E-49BB-ABA3-A1B34032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577161-AFE7-478F-8CAA-6D1C6FEE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176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350F6E-99E3-4363-9DAC-97A83839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A1262D-E5C0-493E-85D3-22D53A94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8483FD-FA7C-4C99-B91C-FAB057890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9A1B7-3CA1-4BF4-8FC5-8F765F62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946E46-4FD2-424F-BA21-D4752142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CBF0D7-FCB0-4493-B846-7D424D6F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6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0023C2-7213-4378-981C-A03DC140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6F53995-236F-4954-9A68-A28E40A13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B7D7A0-C748-4856-A69D-4CC4EBBC5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9CC99B-CF8F-4509-A6D9-48FD57B3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6FD535B-C5D3-445E-95EB-2CDE3BDE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8A9C9F-519A-4B0A-8955-FF57841F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5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BE44BB7-E788-4EA7-9C2A-CBD2929E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F01C600-29E9-49BA-AC66-C0CD9C671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B6350B-CA8B-4EE5-A7A9-272BD11AD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67F00-A733-4DF1-8C65-E7E46318B4DA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D24DCA-1D8C-4915-B9AC-EAEF555C5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FDC2A6-F948-46D0-AAB7-A2392FB1E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C2299-EE7D-4FE7-BFF4-0ADBD1B4A7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22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図 20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3735BC53-4571-43D3-BA37-2DB23498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0" y="58336"/>
            <a:ext cx="2450195" cy="3370204"/>
          </a:xfrm>
          <a:prstGeom prst="rect">
            <a:avLst/>
          </a:prstGeom>
        </p:spPr>
      </p:pic>
      <p:pic>
        <p:nvPicPr>
          <p:cNvPr id="21" name="図 20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5CD39C9-FBEE-4382-B7A2-3C00EB71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9" y="3431015"/>
            <a:ext cx="2450195" cy="3370204"/>
          </a:xfrm>
          <a:prstGeom prst="rect">
            <a:avLst/>
          </a:prstGeom>
        </p:spPr>
      </p:pic>
      <p:pic>
        <p:nvPicPr>
          <p:cNvPr id="25" name="図 24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0331AFDF-4BEB-46AC-8017-8C037FB8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18" y="58459"/>
            <a:ext cx="2450195" cy="3370204"/>
          </a:xfrm>
          <a:prstGeom prst="rect">
            <a:avLst/>
          </a:prstGeom>
        </p:spPr>
      </p:pic>
      <p:pic>
        <p:nvPicPr>
          <p:cNvPr id="26" name="図 25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2E2F7D57-4120-4AE9-A411-2588A0B2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18" y="3428843"/>
            <a:ext cx="2450195" cy="3370204"/>
          </a:xfrm>
          <a:prstGeom prst="rect">
            <a:avLst/>
          </a:prstGeom>
        </p:spPr>
      </p:pic>
      <p:pic>
        <p:nvPicPr>
          <p:cNvPr id="27" name="図 26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943A2319-C258-4722-A8A0-8DFDA000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25" y="3428843"/>
            <a:ext cx="2450195" cy="3370204"/>
          </a:xfrm>
          <a:prstGeom prst="rect">
            <a:avLst/>
          </a:prstGeom>
        </p:spPr>
      </p:pic>
      <p:pic>
        <p:nvPicPr>
          <p:cNvPr id="28" name="図 27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47B46FF1-099F-4B80-9AE0-FEBB015E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24" y="58458"/>
            <a:ext cx="2450195" cy="3370204"/>
          </a:xfrm>
          <a:prstGeom prst="rect">
            <a:avLst/>
          </a:prstGeom>
        </p:spPr>
      </p:pic>
      <p:pic>
        <p:nvPicPr>
          <p:cNvPr id="29" name="図 28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73ED3AC2-8ED1-43FA-8E3E-8F137B8E3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701" y="58458"/>
            <a:ext cx="2450195" cy="3370204"/>
          </a:xfrm>
          <a:prstGeom prst="rect">
            <a:avLst/>
          </a:prstGeom>
        </p:spPr>
      </p:pic>
      <p:pic>
        <p:nvPicPr>
          <p:cNvPr id="30" name="図 29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A123146-EC86-466A-A061-7319A666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511" y="65084"/>
            <a:ext cx="2450195" cy="3370204"/>
          </a:xfrm>
          <a:prstGeom prst="rect">
            <a:avLst/>
          </a:prstGeom>
        </p:spPr>
      </p:pic>
      <p:pic>
        <p:nvPicPr>
          <p:cNvPr id="31" name="図 30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FADFD9D8-B4A9-4BE7-A99C-A9D03F2E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830" y="3428842"/>
            <a:ext cx="2450195" cy="3370204"/>
          </a:xfrm>
          <a:prstGeom prst="rect">
            <a:avLst/>
          </a:prstGeom>
        </p:spPr>
      </p:pic>
      <p:pic>
        <p:nvPicPr>
          <p:cNvPr id="32" name="図 31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13D25771-428B-4EAB-803D-BA6D873C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634" y="3428842"/>
            <a:ext cx="2450195" cy="337020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866C7B1-CC46-4D7A-B4E6-2C5A29B59CBD}"/>
              </a:ext>
            </a:extLst>
          </p:cNvPr>
          <p:cNvSpPr txBox="1"/>
          <p:nvPr/>
        </p:nvSpPr>
        <p:spPr>
          <a:xfrm>
            <a:off x="439577" y="161218"/>
            <a:ext cx="1842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b="1">
                <a:ea typeface="游ゴシック"/>
              </a:rPr>
              <a:t>水飲み場攻撃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2B7D378-D3FB-43EA-8D90-8F4322FC1859}"/>
              </a:ext>
            </a:extLst>
          </p:cNvPr>
          <p:cNvSpPr txBox="1"/>
          <p:nvPr/>
        </p:nvSpPr>
        <p:spPr>
          <a:xfrm>
            <a:off x="2849745" y="159143"/>
            <a:ext cx="1711465" cy="3760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b="1">
                <a:ea typeface="游ゴシック"/>
              </a:rPr>
              <a:t>公開APの悪用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524D8C-5484-46E9-8DB6-907E93FAEC53}"/>
              </a:ext>
            </a:extLst>
          </p:cNvPr>
          <p:cNvSpPr txBox="1"/>
          <p:nvPr/>
        </p:nvSpPr>
        <p:spPr>
          <a:xfrm>
            <a:off x="2527328" y="140176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3</a:t>
            </a:r>
            <a:endParaRPr lang="ja-JP"/>
          </a:p>
        </p:txBody>
      </p:sp>
      <p:pic>
        <p:nvPicPr>
          <p:cNvPr id="33" name="図 33" descr="アイコン&#10;&#10;説明は自動で生成されたものです">
            <a:extLst>
              <a:ext uri="{FF2B5EF4-FFF2-40B4-BE49-F238E27FC236}">
                <a16:creationId xmlns:a16="http://schemas.microsoft.com/office/drawing/2014/main" id="{C09F52F1-BC4B-4E99-9620-D0B0F630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027" y="634164"/>
            <a:ext cx="1225944" cy="139529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E0B579-95A7-4118-B6A8-53343B9D57F0}"/>
              </a:ext>
            </a:extLst>
          </p:cNvPr>
          <p:cNvSpPr txBox="1"/>
          <p:nvPr/>
        </p:nvSpPr>
        <p:spPr>
          <a:xfrm>
            <a:off x="82301" y="140175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3</a:t>
            </a:r>
            <a:endParaRPr lang="ja-JP"/>
          </a:p>
        </p:txBody>
      </p:sp>
      <p:pic>
        <p:nvPicPr>
          <p:cNvPr id="34" name="図 34">
            <a:extLst>
              <a:ext uri="{FF2B5EF4-FFF2-40B4-BE49-F238E27FC236}">
                <a16:creationId xmlns:a16="http://schemas.microsoft.com/office/drawing/2014/main" id="{4FDD6876-0A77-4363-9A20-816087BEA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595" y="1122158"/>
            <a:ext cx="1151767" cy="90483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09BC1AF-B839-4B8C-B4B0-9110B84A9E68}"/>
              </a:ext>
            </a:extLst>
          </p:cNvPr>
          <p:cNvSpPr txBox="1"/>
          <p:nvPr/>
        </p:nvSpPr>
        <p:spPr>
          <a:xfrm>
            <a:off x="201036" y="3089948"/>
            <a:ext cx="662610" cy="268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100">
                <a:ea typeface="游ゴシック"/>
              </a:rPr>
              <a:t>1:配送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09F52D7-60E5-49EC-8B63-D4C1D10FC1FE}"/>
              </a:ext>
            </a:extLst>
          </p:cNvPr>
          <p:cNvSpPr txBox="1"/>
          <p:nvPr/>
        </p:nvSpPr>
        <p:spPr>
          <a:xfrm>
            <a:off x="2607361" y="3089947"/>
            <a:ext cx="662610" cy="268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100">
                <a:ea typeface="游ゴシック"/>
              </a:rPr>
              <a:t>1:配送</a:t>
            </a:r>
          </a:p>
        </p:txBody>
      </p:sp>
      <p:pic>
        <p:nvPicPr>
          <p:cNvPr id="2" name="図 2">
            <a:extLst>
              <a:ext uri="{FF2B5EF4-FFF2-40B4-BE49-F238E27FC236}">
                <a16:creationId xmlns:a16="http://schemas.microsoft.com/office/drawing/2014/main" id="{59982B2F-EB94-4DE9-B20A-B2EAEF54B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467" y="739452"/>
            <a:ext cx="1498601" cy="1289696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F84B8C9-0DAF-4B48-A054-635DBD6DFACB}"/>
              </a:ext>
            </a:extLst>
          </p:cNvPr>
          <p:cNvSpPr txBox="1"/>
          <p:nvPr/>
        </p:nvSpPr>
        <p:spPr>
          <a:xfrm>
            <a:off x="2569052" y="2110503"/>
            <a:ext cx="140127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T1109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DB63C0F-6960-4179-BBEF-0C0F56E453E8}"/>
              </a:ext>
            </a:extLst>
          </p:cNvPr>
          <p:cNvSpPr txBox="1"/>
          <p:nvPr/>
        </p:nvSpPr>
        <p:spPr>
          <a:xfrm>
            <a:off x="3500901" y="3055838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AB9D416-6647-4DAA-B413-E2E3B275F497}"/>
              </a:ext>
            </a:extLst>
          </p:cNvPr>
          <p:cNvSpPr txBox="1"/>
          <p:nvPr/>
        </p:nvSpPr>
        <p:spPr>
          <a:xfrm>
            <a:off x="2644468" y="2255229"/>
            <a:ext cx="22037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ja-JP" sz="800">
                <a:solidFill>
                  <a:srgbClr val="0070C0"/>
                </a:solidFill>
                <a:ea typeface="游ゴシック"/>
              </a:rPr>
              <a:t>(M1051)ソフトウェアの更新</a:t>
            </a:r>
            <a:endParaRPr lang="ja-JP" altLang="en-US" sz="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        (M1050)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エクスプロイト保護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　　 </a:t>
            </a:r>
            <a:endParaRPr lang="ja-JP" altLang="en-US" sz="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        (</a:t>
            </a:r>
            <a:r>
              <a:rPr lang="en-US" altLang="en-US" sz="800">
                <a:solidFill>
                  <a:srgbClr val="0070C0"/>
                </a:solidFill>
                <a:ea typeface="+mn-lt"/>
                <a:cs typeface="+mn-lt"/>
              </a:rPr>
              <a:t>M1048)AP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の分離とサンドボックス化</a:t>
            </a:r>
            <a:endParaRPr lang="ja-JP" altLang="en-US" sz="800">
              <a:ea typeface="+mn-lt"/>
              <a:cs typeface="+mn-lt"/>
            </a:endParaRPr>
          </a:p>
          <a:p>
            <a:r>
              <a:rPr lang="ja-JP" altLang="en-US" sz="800">
                <a:solidFill>
                  <a:srgbClr val="0070C0"/>
                </a:solidFill>
                <a:ea typeface="游ゴシック"/>
              </a:rPr>
              <a:t>        (M1030)NWセグメンテーション</a:t>
            </a:r>
          </a:p>
          <a:p>
            <a:r>
              <a:rPr lang="ja-JP" altLang="en-US" sz="800">
                <a:solidFill>
                  <a:srgbClr val="0070C0"/>
                </a:solidFill>
                <a:ea typeface="游ゴシック"/>
              </a:rPr>
              <a:t>        (M1026)特権アカウント管理</a:t>
            </a:r>
          </a:p>
          <a:p>
            <a:r>
              <a:rPr lang="ja-JP" altLang="en-US" sz="800">
                <a:solidFill>
                  <a:srgbClr val="0070C0"/>
                </a:solidFill>
                <a:ea typeface="游ゴシック"/>
              </a:rPr>
              <a:t>        (M1016)脆弱性スキャン</a:t>
            </a:r>
          </a:p>
        </p:txBody>
      </p:sp>
      <p:pic>
        <p:nvPicPr>
          <p:cNvPr id="4" name="図 4">
            <a:extLst>
              <a:ext uri="{FF2B5EF4-FFF2-40B4-BE49-F238E27FC236}">
                <a16:creationId xmlns:a16="http://schemas.microsoft.com/office/drawing/2014/main" id="{BCF9AC4F-5BF2-4B49-9BD9-F14CFE811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173" y="1098727"/>
            <a:ext cx="563218" cy="565624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22A7233D-1A9F-4422-8474-EF8610352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328" y="884169"/>
            <a:ext cx="1019589" cy="1001367"/>
          </a:xfrm>
          <a:prstGeom prst="rect">
            <a:avLst/>
          </a:prstGeom>
        </p:spPr>
      </p:pic>
      <p:pic>
        <p:nvPicPr>
          <p:cNvPr id="3" name="図 3" descr="動物, 立つ, ゾウ, フィールド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8913C9B-5A5E-49FA-99AA-299DE1411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947" y="1181977"/>
            <a:ext cx="755375" cy="611158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D4A1C8D-5B79-47E6-9E28-F120345EF21B}"/>
              </a:ext>
            </a:extLst>
          </p:cNvPr>
          <p:cNvSpPr txBox="1"/>
          <p:nvPr/>
        </p:nvSpPr>
        <p:spPr>
          <a:xfrm>
            <a:off x="146432" y="2261855"/>
            <a:ext cx="22037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en-US" altLang="ja-JP" sz="800">
                <a:solidFill>
                  <a:schemeClr val="accent5"/>
                </a:solidFill>
                <a:ea typeface="+mn-lt"/>
              </a:rPr>
              <a:t> (</a:t>
            </a:r>
            <a:r>
              <a:rPr lang="ja-JP" sz="800">
                <a:solidFill>
                  <a:schemeClr val="accent5"/>
                </a:solidFill>
                <a:ea typeface="游ゴシック"/>
              </a:rPr>
              <a:t>M1051)ソフトウェアの更新</a:t>
            </a:r>
            <a:endParaRPr lang="ja-JP" altLang="en-US" sz="800">
              <a:solidFill>
                <a:schemeClr val="accent5"/>
              </a:solidFill>
              <a:ea typeface="+mn-lt"/>
              <a:cs typeface="+mn-lt"/>
            </a:endParaRPr>
          </a:p>
          <a:p>
            <a:r>
              <a:rPr lang="ja-JP" altLang="en-US" sz="800">
                <a:solidFill>
                  <a:schemeClr val="accent5"/>
                </a:solidFill>
                <a:ea typeface="+mn-lt"/>
                <a:cs typeface="+mn-lt"/>
              </a:rPr>
              <a:t>         (</a:t>
            </a:r>
            <a:r>
              <a:rPr lang="ja-JP" sz="800">
                <a:solidFill>
                  <a:schemeClr val="accent5"/>
                </a:solidFill>
                <a:ea typeface="+mn-lt"/>
                <a:cs typeface="+mn-lt"/>
              </a:rPr>
              <a:t>M1050</a:t>
            </a:r>
            <a:r>
              <a:rPr lang="en-US" altLang="ja-JP" sz="800">
                <a:solidFill>
                  <a:schemeClr val="accent5"/>
                </a:solidFill>
                <a:ea typeface="+mn-lt"/>
                <a:cs typeface="+mn-lt"/>
              </a:rPr>
              <a:t>)</a:t>
            </a:r>
            <a:r>
              <a:rPr lang="ja-JP" sz="800">
                <a:solidFill>
                  <a:schemeClr val="accent5"/>
                </a:solidFill>
                <a:ea typeface="+mn-lt"/>
                <a:cs typeface="+mn-lt"/>
              </a:rPr>
              <a:t>エクスプロイト保護</a:t>
            </a:r>
          </a:p>
          <a:p>
            <a:r>
              <a:rPr lang="en-US" altLang="ja-JP" sz="800">
                <a:solidFill>
                  <a:schemeClr val="accent5"/>
                </a:solidFill>
                <a:ea typeface="+mn-lt"/>
                <a:cs typeface="+mn-lt"/>
              </a:rPr>
              <a:t>         (M1048)AP</a:t>
            </a:r>
            <a:r>
              <a:rPr lang="ja-JP" altLang="en-US" sz="800">
                <a:solidFill>
                  <a:schemeClr val="accent5"/>
                </a:solidFill>
                <a:ea typeface="+mn-lt"/>
                <a:cs typeface="+mn-lt"/>
              </a:rPr>
              <a:t>の分離とサンドボックス化</a:t>
            </a:r>
          </a:p>
          <a:p>
            <a:r>
              <a:rPr lang="ja-JP" altLang="en-US" sz="800">
                <a:solidFill>
                  <a:schemeClr val="accent5"/>
                </a:solidFill>
                <a:ea typeface="+mn-lt"/>
                <a:cs typeface="+mn-lt"/>
              </a:rPr>
              <a:t>         </a:t>
            </a:r>
            <a:r>
              <a:rPr lang="en-US" altLang="ja-JP" sz="800">
                <a:solidFill>
                  <a:schemeClr val="accent5"/>
                </a:solidFill>
                <a:ea typeface="+mn-lt"/>
                <a:cs typeface="+mn-lt"/>
              </a:rPr>
              <a:t>(</a:t>
            </a:r>
            <a:r>
              <a:rPr lang="ja-JP" sz="800">
                <a:solidFill>
                  <a:schemeClr val="accent5"/>
                </a:solidFill>
                <a:ea typeface="+mn-lt"/>
                <a:cs typeface="+mn-lt"/>
              </a:rPr>
              <a:t>M1021)Webコンテンツ制限、</a:t>
            </a:r>
          </a:p>
          <a:p>
            <a:r>
              <a:rPr lang="en-US" altLang="ja-JP" sz="800">
                <a:solidFill>
                  <a:schemeClr val="accent5"/>
                </a:solidFill>
                <a:ea typeface="+mn-lt"/>
                <a:cs typeface="+mn-lt"/>
              </a:rPr>
              <a:t>       </a:t>
            </a:r>
            <a:endParaRPr lang="ja-JP" sz="800">
              <a:solidFill>
                <a:schemeClr val="accent5"/>
              </a:solidFill>
              <a:ea typeface="游ゴシック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8705F23-FB0E-45DD-B90D-0C3C1F677943}"/>
              </a:ext>
            </a:extLst>
          </p:cNvPr>
          <p:cNvSpPr txBox="1"/>
          <p:nvPr/>
        </p:nvSpPr>
        <p:spPr>
          <a:xfrm>
            <a:off x="4982661" y="140176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3</a:t>
            </a:r>
            <a:endParaRPr lang="ja-JP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820D6C-1F37-4DAF-A1CA-9A033FF00294}"/>
              </a:ext>
            </a:extLst>
          </p:cNvPr>
          <p:cNvSpPr txBox="1"/>
          <p:nvPr/>
        </p:nvSpPr>
        <p:spPr>
          <a:xfrm>
            <a:off x="5260974" y="181581"/>
            <a:ext cx="20758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 b="1">
                <a:ea typeface="游ゴシック"/>
              </a:rPr>
              <a:t>フィッシング攻撃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AD73147-66DE-4AEF-92CF-A7020C57A423}"/>
              </a:ext>
            </a:extLst>
          </p:cNvPr>
          <p:cNvSpPr txBox="1"/>
          <p:nvPr/>
        </p:nvSpPr>
        <p:spPr>
          <a:xfrm>
            <a:off x="5055639" y="3104058"/>
            <a:ext cx="662610" cy="268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100">
                <a:ea typeface="游ゴシック"/>
              </a:rPr>
              <a:t>1:配送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D1C8B43-B1CB-42DA-B41A-65B875BA699D}"/>
              </a:ext>
            </a:extLst>
          </p:cNvPr>
          <p:cNvSpPr txBox="1"/>
          <p:nvPr/>
        </p:nvSpPr>
        <p:spPr>
          <a:xfrm>
            <a:off x="5942553" y="3056267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45" name="テキスト ボックス 34">
            <a:extLst>
              <a:ext uri="{FF2B5EF4-FFF2-40B4-BE49-F238E27FC236}">
                <a16:creationId xmlns:a16="http://schemas.microsoft.com/office/drawing/2014/main" id="{6D752914-B31F-4B86-9362-14A2B2073884}"/>
              </a:ext>
            </a:extLst>
          </p:cNvPr>
          <p:cNvSpPr txBox="1"/>
          <p:nvPr/>
        </p:nvSpPr>
        <p:spPr>
          <a:xfrm>
            <a:off x="7477534" y="3089946"/>
            <a:ext cx="662610" cy="268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100">
                <a:ea typeface="游ゴシック"/>
              </a:rPr>
              <a:t>1:配送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EE328-0159-4034-AAE0-5230B4E7CF04}"/>
              </a:ext>
            </a:extLst>
          </p:cNvPr>
          <p:cNvSpPr txBox="1"/>
          <p:nvPr/>
        </p:nvSpPr>
        <p:spPr>
          <a:xfrm>
            <a:off x="7706139" y="205409"/>
            <a:ext cx="18685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sz="1200" b="1">
                <a:ea typeface="+mn-lt"/>
                <a:cs typeface="+mn-lt"/>
              </a:rPr>
              <a:t>不正</a:t>
            </a:r>
            <a:r>
              <a:rPr lang="ja-JP" altLang="en-US" sz="1200" b="1">
                <a:ea typeface="+mn-lt"/>
                <a:cs typeface="+mn-lt"/>
              </a:rPr>
              <a:t>な</a:t>
            </a:r>
            <a:r>
              <a:rPr lang="ja-JP" sz="1200" b="1">
                <a:ea typeface="+mn-lt"/>
                <a:cs typeface="+mn-lt"/>
              </a:rPr>
              <a:t>リモートアクセス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46" name="テキスト ボックス 37">
            <a:extLst>
              <a:ext uri="{FF2B5EF4-FFF2-40B4-BE49-F238E27FC236}">
                <a16:creationId xmlns:a16="http://schemas.microsoft.com/office/drawing/2014/main" id="{707CB1AF-CC74-495E-8A37-EC74D847F6C9}"/>
              </a:ext>
            </a:extLst>
          </p:cNvPr>
          <p:cNvSpPr txBox="1"/>
          <p:nvPr/>
        </p:nvSpPr>
        <p:spPr>
          <a:xfrm>
            <a:off x="7488137" y="2261855"/>
            <a:ext cx="22037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ja-JP" altLang="en-US" sz="800">
                <a:solidFill>
                  <a:srgbClr val="0070C0"/>
                </a:solidFill>
                <a:ea typeface="游ゴシック"/>
              </a:rPr>
              <a:t> </a:t>
            </a:r>
            <a:r>
              <a:rPr lang="en-US" altLang="en-US" sz="800">
                <a:solidFill>
                  <a:srgbClr val="0070C0"/>
                </a:solidFill>
                <a:ea typeface="+mn-lt"/>
                <a:cs typeface="+mn-lt"/>
              </a:rPr>
              <a:t>(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M1042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)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不必要なサービスの無効化</a:t>
            </a:r>
            <a:b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</a:br>
            <a:r>
              <a:rPr lang="en-US" altLang="ja-JP" sz="800">
                <a:ea typeface="+mn-lt"/>
                <a:cs typeface="+mn-lt"/>
              </a:rPr>
              <a:t>         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(M1032)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多要素認証</a:t>
            </a:r>
            <a:endParaRPr lang="ja-JP" sz="800">
              <a:solidFill>
                <a:srgbClr val="0070C0"/>
              </a:solidFill>
              <a:ea typeface="游ゴシック"/>
            </a:endParaRPr>
          </a:p>
          <a:p>
            <a:r>
              <a:rPr lang="ja-JP" altLang="en-US" sz="800">
                <a:solidFill>
                  <a:srgbClr val="0070C0"/>
                </a:solidFill>
                <a:ea typeface="游ゴシック"/>
              </a:rPr>
              <a:t>         </a:t>
            </a:r>
            <a:r>
              <a:rPr lang="ja-JP" sz="800">
                <a:solidFill>
                  <a:srgbClr val="0070C0"/>
                </a:solidFill>
                <a:ea typeface="游ゴシック"/>
              </a:rPr>
              <a:t>(M1030)NWセグメンテーション</a:t>
            </a:r>
            <a:endParaRPr lang="ja-JP"/>
          </a:p>
          <a:p>
            <a:r>
              <a:rPr lang="ja-JP" altLang="en-US" sz="800">
                <a:solidFill>
                  <a:srgbClr val="0070C0"/>
                </a:solidFill>
                <a:ea typeface="游ゴシック"/>
              </a:rPr>
              <a:t>  </a:t>
            </a:r>
          </a:p>
        </p:txBody>
      </p:sp>
      <p:sp>
        <p:nvSpPr>
          <p:cNvPr id="47" name="テキスト ボックス 35">
            <a:extLst>
              <a:ext uri="{FF2B5EF4-FFF2-40B4-BE49-F238E27FC236}">
                <a16:creationId xmlns:a16="http://schemas.microsoft.com/office/drawing/2014/main" id="{4554EF49-8CD5-4528-A057-50FF021A3903}"/>
              </a:ext>
            </a:extLst>
          </p:cNvPr>
          <p:cNvSpPr txBox="1"/>
          <p:nvPr/>
        </p:nvSpPr>
        <p:spPr>
          <a:xfrm>
            <a:off x="7439225" y="2110502"/>
            <a:ext cx="140127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T1133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EA4B5-7273-4762-BEC3-94321A075CE9}"/>
              </a:ext>
            </a:extLst>
          </p:cNvPr>
          <p:cNvSpPr txBox="1"/>
          <p:nvPr/>
        </p:nvSpPr>
        <p:spPr>
          <a:xfrm>
            <a:off x="364435" y="3597964"/>
            <a:ext cx="220648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sz="900" b="1">
                <a:ea typeface="+mn-lt"/>
                <a:cs typeface="+mn-lt"/>
              </a:rPr>
              <a:t>シェルスクリプト・コマンド実行</a:t>
            </a:r>
            <a:endParaRPr lang="en-US" altLang="ja-JP" sz="900" b="1">
              <a:ea typeface="游ゴシック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E447C3F-AF83-4A9E-AD43-044D61C6C5A7}"/>
              </a:ext>
            </a:extLst>
          </p:cNvPr>
          <p:cNvSpPr txBox="1"/>
          <p:nvPr/>
        </p:nvSpPr>
        <p:spPr>
          <a:xfrm>
            <a:off x="5053833" y="2110502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T1566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BA607C88-B71F-4CBB-93BC-90DB27045102}"/>
              </a:ext>
            </a:extLst>
          </p:cNvPr>
          <p:cNvSpPr txBox="1"/>
          <p:nvPr/>
        </p:nvSpPr>
        <p:spPr>
          <a:xfrm>
            <a:off x="9861870" y="3089947"/>
            <a:ext cx="662610" cy="268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100">
                <a:ea typeface="游ゴシック"/>
              </a:rPr>
              <a:t>2:攻撃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A1B00BA-FC1E-42C6-B8F5-43E54DC21664}"/>
              </a:ext>
            </a:extLst>
          </p:cNvPr>
          <p:cNvSpPr txBox="1"/>
          <p:nvPr/>
        </p:nvSpPr>
        <p:spPr>
          <a:xfrm>
            <a:off x="148025" y="6469250"/>
            <a:ext cx="662610" cy="268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100">
                <a:ea typeface="游ゴシック"/>
              </a:rPr>
              <a:t>2:攻撃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1D9AF514-88F0-418A-B7FF-B5696B9BD3CC}"/>
              </a:ext>
            </a:extLst>
          </p:cNvPr>
          <p:cNvSpPr txBox="1"/>
          <p:nvPr/>
        </p:nvSpPr>
        <p:spPr>
          <a:xfrm>
            <a:off x="2646059" y="6469249"/>
            <a:ext cx="662610" cy="268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100">
                <a:ea typeface="游ゴシック"/>
              </a:rPr>
              <a:t>2:攻撃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08D3F63-155D-4104-A957-A50F41B0573C}"/>
              </a:ext>
            </a:extLst>
          </p:cNvPr>
          <p:cNvSpPr txBox="1"/>
          <p:nvPr/>
        </p:nvSpPr>
        <p:spPr>
          <a:xfrm>
            <a:off x="4985067" y="6495752"/>
            <a:ext cx="1007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3：遠隔操作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E9909F2-9D89-4773-A7AF-2A655C9A383D}"/>
              </a:ext>
            </a:extLst>
          </p:cNvPr>
          <p:cNvSpPr txBox="1"/>
          <p:nvPr/>
        </p:nvSpPr>
        <p:spPr>
          <a:xfrm>
            <a:off x="5056363" y="2261855"/>
            <a:ext cx="20977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(M1049)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ウイルス・マルウェア対策</a:t>
            </a:r>
            <a:b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</a:b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        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(M1031)NW侵入防止</a:t>
            </a:r>
            <a:endParaRPr lang="ja-JP" altLang="en-US" sz="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        (</a:t>
            </a:r>
            <a:r>
              <a:rPr lang="en-US" altLang="en-US" sz="800">
                <a:solidFill>
                  <a:srgbClr val="0070C0"/>
                </a:solidFill>
                <a:ea typeface="+mn-lt"/>
                <a:cs typeface="+mn-lt"/>
              </a:rPr>
              <a:t>M1021)Webコンテンツ制限</a:t>
            </a:r>
            <a:endParaRPr lang="ja-JP" altLang="en-US" sz="800">
              <a:ea typeface="游ゴシック"/>
            </a:endParaRPr>
          </a:p>
          <a:p>
            <a:r>
              <a:rPr lang="ja-JP" altLang="en-US" sz="800">
                <a:solidFill>
                  <a:srgbClr val="0070C0"/>
                </a:solidFill>
                <a:ea typeface="游ゴシック"/>
              </a:rPr>
              <a:t>        (M1017)セキュリティ教育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7807F3C-EA46-4C13-8649-3A9AA48F980F}"/>
              </a:ext>
            </a:extLst>
          </p:cNvPr>
          <p:cNvSpPr txBox="1"/>
          <p:nvPr/>
        </p:nvSpPr>
        <p:spPr>
          <a:xfrm>
            <a:off x="7416840" y="6495751"/>
            <a:ext cx="1007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3：遠隔操作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6BA8695-BD53-42E6-841B-EFCEC1AD5E7C}"/>
              </a:ext>
            </a:extLst>
          </p:cNvPr>
          <p:cNvSpPr txBox="1"/>
          <p:nvPr/>
        </p:nvSpPr>
        <p:spPr>
          <a:xfrm>
            <a:off x="9861866" y="6495751"/>
            <a:ext cx="1007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3：遠隔操作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1D40FEF-9FB7-4CE1-8826-E2BAE2008FE1}"/>
              </a:ext>
            </a:extLst>
          </p:cNvPr>
          <p:cNvSpPr txBox="1"/>
          <p:nvPr/>
        </p:nvSpPr>
        <p:spPr>
          <a:xfrm>
            <a:off x="1055874" y="3042585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3B6B76F8-23D4-4ADC-99A7-57EA3173EE3C}"/>
              </a:ext>
            </a:extLst>
          </p:cNvPr>
          <p:cNvSpPr txBox="1"/>
          <p:nvPr/>
        </p:nvSpPr>
        <p:spPr>
          <a:xfrm>
            <a:off x="8344569" y="3042585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1F0C131E-43B1-4894-8DCB-7F578B2D27FE}"/>
              </a:ext>
            </a:extLst>
          </p:cNvPr>
          <p:cNvSpPr txBox="1"/>
          <p:nvPr/>
        </p:nvSpPr>
        <p:spPr>
          <a:xfrm>
            <a:off x="10756466" y="3042585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79E3A00-1994-4FBC-A67B-F039583378AC}"/>
              </a:ext>
            </a:extLst>
          </p:cNvPr>
          <p:cNvSpPr txBox="1"/>
          <p:nvPr/>
        </p:nvSpPr>
        <p:spPr>
          <a:xfrm>
            <a:off x="1055874" y="6421890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AF2E69B-2F02-450F-A4A6-D3FB2475D427}"/>
              </a:ext>
            </a:extLst>
          </p:cNvPr>
          <p:cNvSpPr txBox="1"/>
          <p:nvPr/>
        </p:nvSpPr>
        <p:spPr>
          <a:xfrm>
            <a:off x="3500900" y="6421890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493A407-E74B-4237-8975-DA2ED177B4C0}"/>
              </a:ext>
            </a:extLst>
          </p:cNvPr>
          <p:cNvSpPr txBox="1"/>
          <p:nvPr/>
        </p:nvSpPr>
        <p:spPr>
          <a:xfrm>
            <a:off x="5945925" y="6428515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6B61C83-0563-4601-94E5-4D9E85E10804}"/>
              </a:ext>
            </a:extLst>
          </p:cNvPr>
          <p:cNvSpPr txBox="1"/>
          <p:nvPr/>
        </p:nvSpPr>
        <p:spPr>
          <a:xfrm>
            <a:off x="8390950" y="6421888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549F04A-7280-420B-B2CB-57A4003B3BF8}"/>
              </a:ext>
            </a:extLst>
          </p:cNvPr>
          <p:cNvSpPr txBox="1"/>
          <p:nvPr/>
        </p:nvSpPr>
        <p:spPr>
          <a:xfrm>
            <a:off x="10822723" y="6428513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C3E8C1EC-3B8F-472A-A644-EB5C030F83D3}"/>
              </a:ext>
            </a:extLst>
          </p:cNvPr>
          <p:cNvSpPr txBox="1"/>
          <p:nvPr/>
        </p:nvSpPr>
        <p:spPr>
          <a:xfrm>
            <a:off x="150528" y="2110501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T1189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8A658309-9871-413D-B594-4F0CA9AE3149}"/>
              </a:ext>
            </a:extLst>
          </p:cNvPr>
          <p:cNvSpPr txBox="1"/>
          <p:nvPr/>
        </p:nvSpPr>
        <p:spPr>
          <a:xfrm>
            <a:off x="7384247" y="140174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3</a:t>
            </a:r>
            <a:endParaRPr lang="ja-JP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9393DCF-1B8C-4E4C-AD96-011B9306AAD0}"/>
              </a:ext>
            </a:extLst>
          </p:cNvPr>
          <p:cNvSpPr txBox="1"/>
          <p:nvPr/>
        </p:nvSpPr>
        <p:spPr>
          <a:xfrm>
            <a:off x="95551" y="3526104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3</a:t>
            </a:r>
            <a:endParaRPr lang="ja-JP"/>
          </a:p>
        </p:txBody>
      </p:sp>
      <p:sp>
        <p:nvSpPr>
          <p:cNvPr id="71" name="テキスト ボックス 37">
            <a:extLst>
              <a:ext uri="{FF2B5EF4-FFF2-40B4-BE49-F238E27FC236}">
                <a16:creationId xmlns:a16="http://schemas.microsoft.com/office/drawing/2014/main" id="{753C435B-131B-42AD-B665-3E4DA8A553DC}"/>
              </a:ext>
            </a:extLst>
          </p:cNvPr>
          <p:cNvSpPr txBox="1"/>
          <p:nvPr/>
        </p:nvSpPr>
        <p:spPr>
          <a:xfrm>
            <a:off x="146432" y="5634533"/>
            <a:ext cx="20645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en-US" altLang="en-US" sz="800">
                <a:solidFill>
                  <a:srgbClr val="0070C0"/>
                </a:solidFill>
                <a:ea typeface="+mn-lt"/>
                <a:cs typeface="+mn-lt"/>
              </a:rPr>
              <a:t>(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M1042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)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不必要なサービスの無効化</a:t>
            </a:r>
            <a:endParaRPr lang="en-US" altLang="ja-JP"/>
          </a:p>
          <a:p>
            <a:r>
              <a:rPr lang="en-US" altLang="ja-JP" sz="800">
                <a:solidFill>
                  <a:srgbClr val="0070C0"/>
                </a:solidFill>
                <a:ea typeface="+mn-lt"/>
              </a:rPr>
              <a:t>        (</a:t>
            </a:r>
            <a:r>
              <a:rPr lang="ja-JP" sz="800">
                <a:solidFill>
                  <a:srgbClr val="0070C0"/>
                </a:solidFill>
                <a:ea typeface="游ゴシック"/>
              </a:rPr>
              <a:t>M1038</a:t>
            </a:r>
            <a:r>
              <a:rPr lang="en-US" altLang="ja-JP" sz="800">
                <a:solidFill>
                  <a:srgbClr val="0070C0"/>
                </a:solidFill>
                <a:ea typeface="+mn-lt"/>
              </a:rPr>
              <a:t>)</a:t>
            </a:r>
            <a:r>
              <a:rPr lang="ja-JP" sz="800">
                <a:solidFill>
                  <a:srgbClr val="0070C0"/>
                </a:solidFill>
                <a:ea typeface="游ゴシック"/>
              </a:rPr>
              <a:t>コードの実行防止</a:t>
            </a:r>
            <a:br>
              <a:rPr lang="ja-JP" altLang="en-US" sz="800">
                <a:solidFill>
                  <a:srgbClr val="0070C0"/>
                </a:solidFill>
                <a:ea typeface="游ゴシック"/>
              </a:rPr>
            </a:br>
            <a:r>
              <a:rPr lang="ja-JP" sz="800">
                <a:solidFill>
                  <a:srgbClr val="0070C0"/>
                </a:solidFill>
                <a:ea typeface="游ゴシック"/>
              </a:rPr>
              <a:t>        (M1026)特権アカウント管理</a:t>
            </a:r>
            <a:br>
              <a:rPr lang="ja-JP" altLang="en-US" sz="80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n-US" altLang="en-US" sz="800">
                <a:solidFill>
                  <a:srgbClr val="0070C0"/>
                </a:solidFill>
                <a:ea typeface="+mn-lt"/>
                <a:cs typeface="+mn-lt"/>
              </a:rPr>
              <a:t>        (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M10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2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1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)Web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コンテンツ制限</a:t>
            </a:r>
            <a:endParaRPr lang="ja-JP">
              <a:ea typeface="游ゴシック"/>
            </a:endParaRPr>
          </a:p>
          <a:p>
            <a:r>
              <a:rPr lang="ja-JP" altLang="en-US" sz="800">
                <a:solidFill>
                  <a:srgbClr val="0070C0"/>
                </a:solidFill>
                <a:ea typeface="游ゴシック"/>
              </a:rPr>
              <a:t>        (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M1049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)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ウイルス・マルウェア対策</a:t>
            </a:r>
            <a:endParaRPr lang="ja-JP" altLang="en-US" sz="800">
              <a:ea typeface="+mn-lt"/>
              <a:cs typeface="+mn-lt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367175C-1C0C-41D7-9589-277B45198D54}"/>
              </a:ext>
            </a:extLst>
          </p:cNvPr>
          <p:cNvSpPr txBox="1"/>
          <p:nvPr/>
        </p:nvSpPr>
        <p:spPr>
          <a:xfrm>
            <a:off x="4978976" y="3512851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6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6071D4D-0A54-465F-8733-D798B231D444}"/>
              </a:ext>
            </a:extLst>
          </p:cNvPr>
          <p:cNvSpPr txBox="1"/>
          <p:nvPr/>
        </p:nvSpPr>
        <p:spPr>
          <a:xfrm>
            <a:off x="9776264" y="3519477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６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E5910169-A7F1-4EA8-8300-E6BC9D547271}"/>
              </a:ext>
            </a:extLst>
          </p:cNvPr>
          <p:cNvSpPr txBox="1"/>
          <p:nvPr/>
        </p:nvSpPr>
        <p:spPr>
          <a:xfrm>
            <a:off x="9829272" y="146798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3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73B303B4-251B-4F42-85E1-48FAE99CA347}"/>
              </a:ext>
            </a:extLst>
          </p:cNvPr>
          <p:cNvSpPr txBox="1"/>
          <p:nvPr/>
        </p:nvSpPr>
        <p:spPr>
          <a:xfrm>
            <a:off x="7424001" y="3506223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3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E2AF695-BD2E-467D-B061-455D72CA4FFC}"/>
              </a:ext>
            </a:extLst>
          </p:cNvPr>
          <p:cNvSpPr txBox="1"/>
          <p:nvPr/>
        </p:nvSpPr>
        <p:spPr>
          <a:xfrm flipH="1">
            <a:off x="2532188" y="3512848"/>
            <a:ext cx="4258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6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9F42B3F-6412-4FC3-9CA3-93F8659704D7}"/>
              </a:ext>
            </a:extLst>
          </p:cNvPr>
          <p:cNvSpPr txBox="1"/>
          <p:nvPr/>
        </p:nvSpPr>
        <p:spPr>
          <a:xfrm>
            <a:off x="10199365" y="204997"/>
            <a:ext cx="16689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 b="1">
                <a:ea typeface="游ゴシック"/>
              </a:rPr>
              <a:t>ユーザの誤実行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3EEE6B-48BC-4DB0-9B59-FD7A48FE5FB4}"/>
              </a:ext>
            </a:extLst>
          </p:cNvPr>
          <p:cNvSpPr txBox="1"/>
          <p:nvPr/>
        </p:nvSpPr>
        <p:spPr>
          <a:xfrm>
            <a:off x="2849217" y="3597963"/>
            <a:ext cx="220648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sz="900" b="1">
                <a:ea typeface="+mn-lt"/>
                <a:cs typeface="+mn-lt"/>
              </a:rPr>
              <a:t>ク</a:t>
            </a:r>
            <a:r>
              <a:rPr lang="ja-JP" altLang="en-US" sz="900" b="1">
                <a:ea typeface="+mn-lt"/>
                <a:cs typeface="+mn-lt"/>
              </a:rPr>
              <a:t>ライアントアプ</a:t>
            </a:r>
            <a:r>
              <a:rPr lang="ja-JP" sz="900" b="1">
                <a:ea typeface="+mn-lt"/>
                <a:cs typeface="+mn-lt"/>
              </a:rPr>
              <a:t>リ</a:t>
            </a:r>
            <a:r>
              <a:rPr lang="ja-JP" altLang="en-US" sz="900" b="1">
                <a:ea typeface="+mn-lt"/>
                <a:cs typeface="+mn-lt"/>
              </a:rPr>
              <a:t>脆弱性の悪用</a:t>
            </a:r>
            <a:endParaRPr lang="en-US" b="1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1D507228-D6A5-49ED-A33A-2E9BF43FD76D}"/>
              </a:ext>
            </a:extLst>
          </p:cNvPr>
          <p:cNvSpPr txBox="1"/>
          <p:nvPr/>
        </p:nvSpPr>
        <p:spPr>
          <a:xfrm>
            <a:off x="9851119" y="2110501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T1204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98AA8438-8684-47E1-B1AF-BC77E79E027E}"/>
              </a:ext>
            </a:extLst>
          </p:cNvPr>
          <p:cNvSpPr txBox="1"/>
          <p:nvPr/>
        </p:nvSpPr>
        <p:spPr>
          <a:xfrm>
            <a:off x="143901" y="5483178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T1059</a:t>
            </a: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10CC91D-A70F-4ECF-B9DC-5EA69413020D}"/>
              </a:ext>
            </a:extLst>
          </p:cNvPr>
          <p:cNvSpPr txBox="1"/>
          <p:nvPr/>
        </p:nvSpPr>
        <p:spPr>
          <a:xfrm>
            <a:off x="2608804" y="5483177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T1203</a:t>
            </a:r>
          </a:p>
        </p:txBody>
      </p:sp>
      <p:sp>
        <p:nvSpPr>
          <p:cNvPr id="85" name="テキスト ボックス 37">
            <a:extLst>
              <a:ext uri="{FF2B5EF4-FFF2-40B4-BE49-F238E27FC236}">
                <a16:creationId xmlns:a16="http://schemas.microsoft.com/office/drawing/2014/main" id="{E23CEBA7-4E9D-4E04-9DA6-B755898EF870}"/>
              </a:ext>
            </a:extLst>
          </p:cNvPr>
          <p:cNvSpPr txBox="1"/>
          <p:nvPr/>
        </p:nvSpPr>
        <p:spPr>
          <a:xfrm>
            <a:off x="9886779" y="2261854"/>
            <a:ext cx="20645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 (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M1038)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コードの実行防止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 </a:t>
            </a:r>
            <a:br>
              <a:rPr lang="en-US" sz="800">
                <a:solidFill>
                  <a:srgbClr val="0070C0"/>
                </a:solidFill>
                <a:ea typeface="+mn-lt"/>
                <a:cs typeface="+mn-lt"/>
              </a:rPr>
            </a:b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         (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M1031)NW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侵入防止</a:t>
            </a:r>
            <a:endParaRPr lang="en-US"/>
          </a:p>
          <a:p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         (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M10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2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1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)Web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コンテンツ制限</a:t>
            </a:r>
            <a:endParaRPr lang="ja-JP"/>
          </a:p>
          <a:p>
            <a:r>
              <a:rPr lang="ja-JP" altLang="en-US" sz="800">
                <a:solidFill>
                  <a:srgbClr val="0070C0"/>
                </a:solidFill>
                <a:ea typeface="游ゴシック" panose="020F0502020204030204"/>
                <a:cs typeface="+mn-lt"/>
              </a:rPr>
              <a:t>         (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M1017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)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セキュリティ教育</a:t>
            </a:r>
            <a:endParaRPr lang="ja-JP" altLang="en-US" sz="800">
              <a:solidFill>
                <a:srgbClr val="0070C0"/>
              </a:solidFill>
              <a:ea typeface="游ゴシック" panose="020B0400000000000000" pitchFamily="34" charset="-128"/>
              <a:cs typeface="+mn-lt"/>
            </a:endParaRPr>
          </a:p>
        </p:txBody>
      </p:sp>
      <p:sp>
        <p:nvSpPr>
          <p:cNvPr id="86" name="TextBox 77">
            <a:extLst>
              <a:ext uri="{FF2B5EF4-FFF2-40B4-BE49-F238E27FC236}">
                <a16:creationId xmlns:a16="http://schemas.microsoft.com/office/drawing/2014/main" id="{DA9F11EB-3FD2-4B16-B8E3-1599DE2425FD}"/>
              </a:ext>
            </a:extLst>
          </p:cNvPr>
          <p:cNvSpPr txBox="1"/>
          <p:nvPr/>
        </p:nvSpPr>
        <p:spPr>
          <a:xfrm>
            <a:off x="5254486" y="3591336"/>
            <a:ext cx="19016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ja-JP" sz="1400" b="1">
                <a:ea typeface="游ゴシック"/>
              </a:rPr>
              <a:t>C2サーバーとの通信</a:t>
            </a:r>
            <a:endParaRPr lang="ja-JP" sz="1400" b="1">
              <a:ea typeface="游ゴシック"/>
            </a:endParaRPr>
          </a:p>
        </p:txBody>
      </p:sp>
      <p:sp>
        <p:nvSpPr>
          <p:cNvPr id="88" name="TextBox 77">
            <a:extLst>
              <a:ext uri="{FF2B5EF4-FFF2-40B4-BE49-F238E27FC236}">
                <a16:creationId xmlns:a16="http://schemas.microsoft.com/office/drawing/2014/main" id="{4583088E-9D96-43B1-B75A-DCD7717295FC}"/>
              </a:ext>
            </a:extLst>
          </p:cNvPr>
          <p:cNvSpPr txBox="1"/>
          <p:nvPr/>
        </p:nvSpPr>
        <p:spPr>
          <a:xfrm>
            <a:off x="7639877" y="3584710"/>
            <a:ext cx="219323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b="1" err="1">
                <a:ea typeface="+mn-lt"/>
                <a:cs typeface="+mn-lt"/>
              </a:rPr>
              <a:t>リモートアクセスツールの悪用</a:t>
            </a:r>
            <a:endParaRPr lang="ja-JP" altLang="en-US" sz="1200" b="1">
              <a:ea typeface="游ゴシック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2977664-E6B9-4D70-884D-E080AA06CEBD}"/>
              </a:ext>
            </a:extLst>
          </p:cNvPr>
          <p:cNvSpPr txBox="1"/>
          <p:nvPr/>
        </p:nvSpPr>
        <p:spPr>
          <a:xfrm>
            <a:off x="5053829" y="5483176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T1071</a:t>
            </a:r>
          </a:p>
        </p:txBody>
      </p:sp>
      <p:sp>
        <p:nvSpPr>
          <p:cNvPr id="90" name="TextBox 77">
            <a:extLst>
              <a:ext uri="{FF2B5EF4-FFF2-40B4-BE49-F238E27FC236}">
                <a16:creationId xmlns:a16="http://schemas.microsoft.com/office/drawing/2014/main" id="{4C6DF547-2312-4662-9E3B-418321568D8F}"/>
              </a:ext>
            </a:extLst>
          </p:cNvPr>
          <p:cNvSpPr txBox="1"/>
          <p:nvPr/>
        </p:nvSpPr>
        <p:spPr>
          <a:xfrm>
            <a:off x="10190920" y="3597961"/>
            <a:ext cx="21932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err="1">
                <a:ea typeface="+mn-lt"/>
                <a:cs typeface="+mn-lt"/>
              </a:rPr>
              <a:t>Webサービスの悪用</a:t>
            </a:r>
            <a:endParaRPr lang="ja-JP" altLang="en-US" sz="1400" b="1">
              <a:ea typeface="游ゴシック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A16B805-7375-4A24-B1A0-20A14ADD8CA2}"/>
              </a:ext>
            </a:extLst>
          </p:cNvPr>
          <p:cNvSpPr txBox="1"/>
          <p:nvPr/>
        </p:nvSpPr>
        <p:spPr>
          <a:xfrm>
            <a:off x="7452472" y="5483175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T1291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3687AB0B-0C63-46BD-B2B4-F94C170B206D}"/>
              </a:ext>
            </a:extLst>
          </p:cNvPr>
          <p:cNvSpPr txBox="1"/>
          <p:nvPr/>
        </p:nvSpPr>
        <p:spPr>
          <a:xfrm>
            <a:off x="9937254" y="5483174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T1102</a:t>
            </a:r>
          </a:p>
        </p:txBody>
      </p:sp>
      <p:sp>
        <p:nvSpPr>
          <p:cNvPr id="93" name="テキスト ボックス 37">
            <a:extLst>
              <a:ext uri="{FF2B5EF4-FFF2-40B4-BE49-F238E27FC236}">
                <a16:creationId xmlns:a16="http://schemas.microsoft.com/office/drawing/2014/main" id="{8C9CB5EC-ADF7-4A13-AFA4-6BB40D45EFBF}"/>
              </a:ext>
            </a:extLst>
          </p:cNvPr>
          <p:cNvSpPr txBox="1"/>
          <p:nvPr/>
        </p:nvSpPr>
        <p:spPr>
          <a:xfrm>
            <a:off x="2571579" y="5634532"/>
            <a:ext cx="22567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ja-JP" altLang="en-US" sz="8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(M1050)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エクスプロイト保護</a:t>
            </a:r>
            <a:endParaRPr lang="ja-JP" sz="800">
              <a:solidFill>
                <a:schemeClr val="accent5"/>
              </a:solidFill>
              <a:ea typeface="+mn-lt"/>
              <a:cs typeface="+mn-lt"/>
            </a:endParaRPr>
          </a:p>
          <a:p>
            <a:r>
              <a:rPr lang="en-US" sz="800">
                <a:solidFill>
                  <a:schemeClr val="accent5"/>
                </a:solidFill>
                <a:ea typeface="+mn-lt"/>
                <a:cs typeface="+mn-lt"/>
              </a:rPr>
              <a:t>         (</a:t>
            </a:r>
            <a:r>
              <a:rPr lang="en-US" altLang="ja-JP" sz="800">
                <a:solidFill>
                  <a:schemeClr val="accent5"/>
                </a:solidFill>
                <a:ea typeface="+mn-lt"/>
                <a:cs typeface="+mn-lt"/>
              </a:rPr>
              <a:t>M1048</a:t>
            </a:r>
            <a:r>
              <a:rPr lang="en-US" sz="800">
                <a:solidFill>
                  <a:schemeClr val="accent5"/>
                </a:solidFill>
                <a:ea typeface="+mn-lt"/>
                <a:cs typeface="+mn-lt"/>
              </a:rPr>
              <a:t>)</a:t>
            </a:r>
            <a:r>
              <a:rPr lang="en-US" altLang="ja-JP" sz="800">
                <a:solidFill>
                  <a:schemeClr val="accent5"/>
                </a:solidFill>
                <a:ea typeface="+mn-lt"/>
                <a:cs typeface="+mn-lt"/>
              </a:rPr>
              <a:t>AP</a:t>
            </a:r>
            <a:r>
              <a:rPr lang="ja-JP" altLang="en-US" sz="800">
                <a:solidFill>
                  <a:schemeClr val="accent5"/>
                </a:solidFill>
                <a:ea typeface="+mn-lt"/>
                <a:cs typeface="+mn-lt"/>
              </a:rPr>
              <a:t>の分離と</a:t>
            </a:r>
            <a:r>
              <a:rPr lang="ja-JP" sz="800">
                <a:solidFill>
                  <a:schemeClr val="accent5"/>
                </a:solidFill>
                <a:ea typeface="+mn-lt"/>
                <a:cs typeface="+mn-lt"/>
              </a:rPr>
              <a:t>サンドボックス</a:t>
            </a:r>
            <a:r>
              <a:rPr lang="ja-JP" altLang="en-US" sz="800">
                <a:solidFill>
                  <a:schemeClr val="accent5"/>
                </a:solidFill>
                <a:ea typeface="+mn-lt"/>
                <a:cs typeface="+mn-lt"/>
              </a:rPr>
              <a:t>化</a:t>
            </a:r>
            <a:endParaRPr lang="ja-JP" sz="800">
              <a:solidFill>
                <a:schemeClr val="accent5"/>
              </a:solidFill>
              <a:ea typeface="+mn-lt"/>
              <a:cs typeface="+mn-lt"/>
            </a:endParaRPr>
          </a:p>
          <a:p>
            <a:r>
              <a:rPr lang="ja-JP" altLang="en-US" sz="800">
                <a:solidFill>
                  <a:schemeClr val="accent5"/>
                </a:solidFill>
                <a:ea typeface="游ゴシック"/>
                <a:cs typeface="+mn-lt"/>
              </a:rPr>
              <a:t>        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ja-JP" sz="800">
              <a:solidFill>
                <a:srgbClr val="0070C0"/>
              </a:solidFill>
              <a:ea typeface="游ゴシック"/>
              <a:cs typeface="+mn-lt"/>
            </a:endParaRPr>
          </a:p>
          <a:p>
            <a:endParaRPr lang="ja-JP" altLang="en-US" sz="800">
              <a:solidFill>
                <a:srgbClr val="0070C0"/>
              </a:solidFill>
              <a:ea typeface="游ゴシック"/>
              <a:cs typeface="+mn-lt"/>
            </a:endParaRPr>
          </a:p>
        </p:txBody>
      </p:sp>
      <p:sp>
        <p:nvSpPr>
          <p:cNvPr id="94" name="テキスト ボックス 37">
            <a:extLst>
              <a:ext uri="{FF2B5EF4-FFF2-40B4-BE49-F238E27FC236}">
                <a16:creationId xmlns:a16="http://schemas.microsoft.com/office/drawing/2014/main" id="{0262F57A-2D1F-4E25-BF70-6580B48FAE9E}"/>
              </a:ext>
            </a:extLst>
          </p:cNvPr>
          <p:cNvSpPr txBox="1"/>
          <p:nvPr/>
        </p:nvSpPr>
        <p:spPr>
          <a:xfrm>
            <a:off x="5056361" y="5634531"/>
            <a:ext cx="21374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ja-JP" altLang="en-US" sz="8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(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M1037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)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通信のフィルタリング </a:t>
            </a:r>
            <a:endParaRPr lang="en-US" altLang="ja-JP">
              <a:solidFill>
                <a:srgbClr val="000000"/>
              </a:solidFill>
              <a:ea typeface="游ゴシック" panose="020B0400000000000000" pitchFamily="34" charset="-128"/>
              <a:cs typeface="+mn-lt"/>
            </a:endParaRPr>
          </a:p>
          <a:p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         (M1031)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NW</a:t>
            </a:r>
            <a:r>
              <a:rPr lang="ja-JP" altLang="en-US" sz="800">
                <a:solidFill>
                  <a:srgbClr val="0070C0"/>
                </a:solidFill>
                <a:ea typeface="游ゴシック"/>
                <a:cs typeface="+mn-lt"/>
              </a:rPr>
              <a:t>侵入防止</a:t>
            </a:r>
            <a:endParaRPr lang="en-US" altLang="ja-JP">
              <a:ea typeface="游ゴシック"/>
            </a:endParaRPr>
          </a:p>
          <a:p>
            <a:r>
              <a:rPr lang="ja-JP" altLang="en-US" sz="800">
                <a:solidFill>
                  <a:srgbClr val="0070C0"/>
                </a:solidFill>
                <a:ea typeface="游ゴシック"/>
                <a:cs typeface="+mn-lt"/>
              </a:rPr>
              <a:t>         </a:t>
            </a:r>
            <a:endParaRPr lang="ja-JP" sz="800">
              <a:solidFill>
                <a:srgbClr val="0070C0"/>
              </a:solidFill>
              <a:ea typeface="游ゴシック"/>
              <a:cs typeface="+mn-lt"/>
            </a:endParaRPr>
          </a:p>
          <a:p>
            <a:endParaRPr lang="ja-JP" altLang="en-US" sz="800">
              <a:solidFill>
                <a:srgbClr val="0070C0"/>
              </a:solidFill>
              <a:ea typeface="游ゴシック"/>
              <a:cs typeface="+mn-lt"/>
            </a:endParaRPr>
          </a:p>
        </p:txBody>
      </p:sp>
      <p:sp>
        <p:nvSpPr>
          <p:cNvPr id="95" name="テキスト ボックス 37">
            <a:extLst>
              <a:ext uri="{FF2B5EF4-FFF2-40B4-BE49-F238E27FC236}">
                <a16:creationId xmlns:a16="http://schemas.microsoft.com/office/drawing/2014/main" id="{16D450F8-38D8-46D6-8823-7DF41BAEED04}"/>
              </a:ext>
            </a:extLst>
          </p:cNvPr>
          <p:cNvSpPr txBox="1"/>
          <p:nvPr/>
        </p:nvSpPr>
        <p:spPr>
          <a:xfrm>
            <a:off x="7488135" y="5634532"/>
            <a:ext cx="20645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 (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M1038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)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コードの実行防止</a:t>
            </a:r>
            <a:r>
              <a:rPr lang="ja-JP" altLang="en-US" sz="800">
                <a:solidFill>
                  <a:srgbClr val="000000"/>
                </a:solidFill>
                <a:ea typeface="+mn-lt"/>
                <a:cs typeface="+mn-lt"/>
              </a:rPr>
              <a:t> </a:t>
            </a:r>
            <a:endParaRPr lang="en-US" altLang="ja-JP" sz="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ja-JP" altLang="en-US" sz="800">
                <a:ea typeface="+mn-lt"/>
                <a:cs typeface="+mn-lt"/>
              </a:rPr>
              <a:t>         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(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M10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37)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通信のフィルタリング</a:t>
            </a:r>
            <a:br>
              <a:rPr lang="ja-JP" altLang="en-US" sz="80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         (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M1031</a:t>
            </a:r>
            <a:r>
              <a:rPr lang="en-US" sz="800">
                <a:solidFill>
                  <a:srgbClr val="0070C0"/>
                </a:solidFill>
                <a:ea typeface="+mn-lt"/>
              </a:rPr>
              <a:t>)</a:t>
            </a:r>
            <a:r>
              <a:rPr lang="en-US" altLang="ja-JP" sz="800">
                <a:solidFill>
                  <a:srgbClr val="0070C0"/>
                </a:solidFill>
                <a:ea typeface="+mn-lt"/>
              </a:rPr>
              <a:t>NW</a:t>
            </a:r>
            <a:r>
              <a:rPr lang="ja-JP" altLang="en-US" sz="800">
                <a:solidFill>
                  <a:srgbClr val="0070C0"/>
                </a:solidFill>
                <a:ea typeface="游ゴシック"/>
              </a:rPr>
              <a:t>侵入</a:t>
            </a:r>
            <a:r>
              <a:rPr lang="ja-JP" sz="800">
                <a:solidFill>
                  <a:srgbClr val="0070C0"/>
                </a:solidFill>
                <a:ea typeface="游ゴシック"/>
              </a:rPr>
              <a:t>防止</a:t>
            </a:r>
            <a:endParaRPr lang="en-US" altLang="ja-JP" sz="800">
              <a:ea typeface="+mn-lt"/>
              <a:cs typeface="+mn-lt"/>
            </a:endParaRPr>
          </a:p>
          <a:p>
            <a:r>
              <a:rPr lang="ja-JP" sz="800">
                <a:solidFill>
                  <a:srgbClr val="0070C0"/>
                </a:solidFill>
                <a:ea typeface="游ゴシック"/>
              </a:rPr>
              <a:t>         </a:t>
            </a:r>
            <a:endParaRPr lang="ja-JP" altLang="en-US" sz="800">
              <a:solidFill>
                <a:srgbClr val="0070C0"/>
              </a:solidFill>
              <a:ea typeface="游ゴシック"/>
            </a:endParaRPr>
          </a:p>
        </p:txBody>
      </p:sp>
      <p:sp>
        <p:nvSpPr>
          <p:cNvPr id="96" name="テキスト ボックス 37">
            <a:extLst>
              <a:ext uri="{FF2B5EF4-FFF2-40B4-BE49-F238E27FC236}">
                <a16:creationId xmlns:a16="http://schemas.microsoft.com/office/drawing/2014/main" id="{DDB624B7-5E48-455E-8292-36549F3AD0EF}"/>
              </a:ext>
            </a:extLst>
          </p:cNvPr>
          <p:cNvSpPr txBox="1"/>
          <p:nvPr/>
        </p:nvSpPr>
        <p:spPr>
          <a:xfrm>
            <a:off x="9972917" y="5634531"/>
            <a:ext cx="20645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 (M1031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)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NW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侵入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防止</a:t>
            </a:r>
            <a:endParaRPr lang="en-US" altLang="ja-JP" sz="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ja-JP" altLang="en-US" sz="800">
                <a:ea typeface="+mn-lt"/>
                <a:cs typeface="+mn-lt"/>
              </a:rPr>
              <a:t>         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(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M10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2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1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)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Web</a:t>
            </a:r>
            <a:r>
              <a:rPr lang="ja-JP" altLang="en-US" sz="800">
                <a:solidFill>
                  <a:srgbClr val="0070C0"/>
                </a:solidFill>
                <a:ea typeface="+mn-lt"/>
              </a:rPr>
              <a:t>コンテ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ン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ツ制限</a:t>
            </a:r>
            <a:endParaRPr lang="en-US" altLang="ja-JP" sz="800">
              <a:ea typeface="+mn-lt"/>
              <a:cs typeface="+mn-lt"/>
            </a:endParaRPr>
          </a:p>
          <a:p>
            <a:r>
              <a:rPr lang="ja-JP" sz="800">
                <a:solidFill>
                  <a:srgbClr val="0070C0"/>
                </a:solidFill>
                <a:ea typeface="游ゴシック"/>
              </a:rPr>
              <a:t>         </a:t>
            </a:r>
            <a:endParaRPr lang="ja-JP" altLang="en-US" sz="800">
              <a:solidFill>
                <a:srgbClr val="0070C0"/>
              </a:solidFill>
              <a:ea typeface="游ゴシック"/>
            </a:endParaRPr>
          </a:p>
        </p:txBody>
      </p:sp>
      <p:pic>
        <p:nvPicPr>
          <p:cNvPr id="14" name="図 14">
            <a:extLst>
              <a:ext uri="{FF2B5EF4-FFF2-40B4-BE49-F238E27FC236}">
                <a16:creationId xmlns:a16="http://schemas.microsoft.com/office/drawing/2014/main" id="{223D1636-7FD9-4825-AF63-A07EF1162D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7548" y="606287"/>
            <a:ext cx="1477618" cy="1444487"/>
          </a:xfrm>
          <a:prstGeom prst="rect">
            <a:avLst/>
          </a:prstGeom>
        </p:spPr>
      </p:pic>
      <p:pic>
        <p:nvPicPr>
          <p:cNvPr id="15" name="図 18" descr="らくがき が含まれている画像&#10;&#10;説明は自動で生成されたものです">
            <a:extLst>
              <a:ext uri="{FF2B5EF4-FFF2-40B4-BE49-F238E27FC236}">
                <a16:creationId xmlns:a16="http://schemas.microsoft.com/office/drawing/2014/main" id="{134B3AE5-D6C3-4D98-8E97-E316C35D62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3009" y="646465"/>
            <a:ext cx="1901687" cy="1410513"/>
          </a:xfrm>
          <a:prstGeom prst="rect">
            <a:avLst/>
          </a:prstGeom>
        </p:spPr>
      </p:pic>
      <p:pic>
        <p:nvPicPr>
          <p:cNvPr id="19" name="図 19">
            <a:extLst>
              <a:ext uri="{FF2B5EF4-FFF2-40B4-BE49-F238E27FC236}">
                <a16:creationId xmlns:a16="http://schemas.microsoft.com/office/drawing/2014/main" id="{5E60231F-4A49-4DAF-A8BF-F6EFE10D5D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2521" y="622899"/>
            <a:ext cx="284923" cy="370965"/>
          </a:xfrm>
          <a:prstGeom prst="rect">
            <a:avLst/>
          </a:prstGeom>
        </p:spPr>
      </p:pic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B299471-CAAB-4883-A694-35559259174B}"/>
              </a:ext>
            </a:extLst>
          </p:cNvPr>
          <p:cNvCxnSpPr/>
          <p:nvPr/>
        </p:nvCxnSpPr>
        <p:spPr>
          <a:xfrm flipH="1">
            <a:off x="11164957" y="612913"/>
            <a:ext cx="318052" cy="60297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833B5E7E-4DF3-408C-8598-F7D9C8E93BB0}"/>
              </a:ext>
            </a:extLst>
          </p:cNvPr>
          <p:cNvCxnSpPr>
            <a:cxnSpLocks/>
          </p:cNvCxnSpPr>
          <p:nvPr/>
        </p:nvCxnSpPr>
        <p:spPr>
          <a:xfrm flipH="1">
            <a:off x="11211339" y="1050233"/>
            <a:ext cx="636103" cy="23191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図 7" descr="テキスト, アイコン&#10;&#10;説明は自動で生成されたものです">
            <a:extLst>
              <a:ext uri="{FF2B5EF4-FFF2-40B4-BE49-F238E27FC236}">
                <a16:creationId xmlns:a16="http://schemas.microsoft.com/office/drawing/2014/main" id="{EE83C563-1797-4DDB-B592-A67A6A36C3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6643" y="1266388"/>
            <a:ext cx="616227" cy="621241"/>
          </a:xfrm>
          <a:prstGeom prst="rect">
            <a:avLst/>
          </a:prstGeom>
        </p:spPr>
      </p:pic>
      <p:pic>
        <p:nvPicPr>
          <p:cNvPr id="22" name="図 22" descr="テキスト&#10;&#10;説明は自動で生成されたものです">
            <a:extLst>
              <a:ext uri="{FF2B5EF4-FFF2-40B4-BE49-F238E27FC236}">
                <a16:creationId xmlns:a16="http://schemas.microsoft.com/office/drawing/2014/main" id="{D8AFA4FD-D745-4124-8B65-DD65EB2870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565" y="4091253"/>
            <a:ext cx="1563757" cy="1067513"/>
          </a:xfrm>
          <a:prstGeom prst="rect">
            <a:avLst/>
          </a:prstGeom>
        </p:spPr>
      </p:pic>
      <p:pic>
        <p:nvPicPr>
          <p:cNvPr id="8" name="図 8">
            <a:extLst>
              <a:ext uri="{FF2B5EF4-FFF2-40B4-BE49-F238E27FC236}">
                <a16:creationId xmlns:a16="http://schemas.microsoft.com/office/drawing/2014/main" id="{84847929-4CCF-4806-9406-DC6557E7CA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3548" y="4588299"/>
            <a:ext cx="1159565" cy="888430"/>
          </a:xfrm>
          <a:prstGeom prst="rect">
            <a:avLst/>
          </a:prstGeom>
        </p:spPr>
      </p:pic>
      <p:pic>
        <p:nvPicPr>
          <p:cNvPr id="10" name="図 11" descr="時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97087E8-C2FB-407E-BB7B-2C9BCAD0F3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2313" y="4341832"/>
            <a:ext cx="1278835" cy="1003671"/>
          </a:xfrm>
          <a:prstGeom prst="rect">
            <a:avLst/>
          </a:prstGeom>
        </p:spPr>
      </p:pic>
      <p:pic>
        <p:nvPicPr>
          <p:cNvPr id="12" name="図 22" descr="QR コード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F11B49A-D021-4140-92DF-EFAF142FE8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2524538" y="3904549"/>
            <a:ext cx="1139686" cy="1818605"/>
          </a:xfrm>
          <a:prstGeom prst="rect">
            <a:avLst/>
          </a:prstGeom>
        </p:spPr>
      </p:pic>
      <p:pic>
        <p:nvPicPr>
          <p:cNvPr id="24" name="図 40" descr="図形, 矢印&#10;&#10;説明は自動で生成されたものです">
            <a:extLst>
              <a:ext uri="{FF2B5EF4-FFF2-40B4-BE49-F238E27FC236}">
                <a16:creationId xmlns:a16="http://schemas.microsoft.com/office/drawing/2014/main" id="{22E979B5-390E-4AB3-B362-76EF10B6EB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64695" y="4338827"/>
            <a:ext cx="722244" cy="735497"/>
          </a:xfrm>
          <a:prstGeom prst="rect">
            <a:avLst/>
          </a:prstGeom>
        </p:spPr>
      </p:pic>
      <p:pic>
        <p:nvPicPr>
          <p:cNvPr id="41" name="図 50">
            <a:extLst>
              <a:ext uri="{FF2B5EF4-FFF2-40B4-BE49-F238E27FC236}">
                <a16:creationId xmlns:a16="http://schemas.microsoft.com/office/drawing/2014/main" id="{CD74F904-48F0-4482-A128-EAB9CD20D6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55704" y="4489174"/>
            <a:ext cx="1000540" cy="993913"/>
          </a:xfrm>
          <a:prstGeom prst="rect">
            <a:avLst/>
          </a:prstGeom>
        </p:spPr>
      </p:pic>
      <p:pic>
        <p:nvPicPr>
          <p:cNvPr id="55" name="図 78" descr="モニター, 座る, ボックス, テーブル が含まれている画像&#10;&#10;説明は自動で生成されたものです">
            <a:extLst>
              <a:ext uri="{FF2B5EF4-FFF2-40B4-BE49-F238E27FC236}">
                <a16:creationId xmlns:a16="http://schemas.microsoft.com/office/drawing/2014/main" id="{1633AE70-7F41-49AE-8A8E-5DCAFC410BC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40556" y="4220667"/>
            <a:ext cx="583096" cy="689413"/>
          </a:xfrm>
          <a:prstGeom prst="rect">
            <a:avLst/>
          </a:prstGeom>
        </p:spPr>
      </p:pic>
      <p:pic>
        <p:nvPicPr>
          <p:cNvPr id="51" name="図 54">
            <a:extLst>
              <a:ext uri="{FF2B5EF4-FFF2-40B4-BE49-F238E27FC236}">
                <a16:creationId xmlns:a16="http://schemas.microsoft.com/office/drawing/2014/main" id="{6D374278-70E7-4E65-A7A0-5A0F3BFB9B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40557" y="3946220"/>
            <a:ext cx="708992" cy="549195"/>
          </a:xfrm>
          <a:prstGeom prst="rect">
            <a:avLst/>
          </a:prstGeom>
        </p:spPr>
      </p:pic>
      <p:pic>
        <p:nvPicPr>
          <p:cNvPr id="79" name="図 79" descr="図形 が含まれている画像&#10;&#10;説明は自動で生成されたものです">
            <a:extLst>
              <a:ext uri="{FF2B5EF4-FFF2-40B4-BE49-F238E27FC236}">
                <a16:creationId xmlns:a16="http://schemas.microsoft.com/office/drawing/2014/main" id="{565295FB-398A-44AD-8EAA-57D3D449CCD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35617" y="4495294"/>
            <a:ext cx="1225826" cy="981672"/>
          </a:xfrm>
          <a:prstGeom prst="rect">
            <a:avLst/>
          </a:prstGeom>
        </p:spPr>
      </p:pic>
      <p:pic>
        <p:nvPicPr>
          <p:cNvPr id="80" name="図 81" descr="コンピュータ が含まれている画像&#10;&#10;説明は自動で生成されたものです">
            <a:extLst>
              <a:ext uri="{FF2B5EF4-FFF2-40B4-BE49-F238E27FC236}">
                <a16:creationId xmlns:a16="http://schemas.microsoft.com/office/drawing/2014/main" id="{714EE79D-CFEA-4D2F-B4FE-E583FFC36A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7487478" y="4091609"/>
            <a:ext cx="682486" cy="689113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5242A5AB-3A1E-47F0-9A15-743566EB7B92}"/>
              </a:ext>
            </a:extLst>
          </p:cNvPr>
          <p:cNvCxnSpPr/>
          <p:nvPr/>
        </p:nvCxnSpPr>
        <p:spPr>
          <a:xfrm>
            <a:off x="8083826" y="4621695"/>
            <a:ext cx="576469" cy="225288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図 97" descr="記号, コンピュータ が含まれている画像&#10;&#10;説明は自動で生成されたものです">
            <a:extLst>
              <a:ext uri="{FF2B5EF4-FFF2-40B4-BE49-F238E27FC236}">
                <a16:creationId xmlns:a16="http://schemas.microsoft.com/office/drawing/2014/main" id="{E1C2EF56-B795-46AB-AA60-2BC1843F30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323982" y="4025347"/>
            <a:ext cx="596349" cy="596349"/>
          </a:xfrm>
          <a:prstGeom prst="rect">
            <a:avLst/>
          </a:prstGeom>
        </p:spPr>
      </p:pic>
      <p:pic>
        <p:nvPicPr>
          <p:cNvPr id="98" name="図 98">
            <a:extLst>
              <a:ext uri="{FF2B5EF4-FFF2-40B4-BE49-F238E27FC236}">
                <a16:creationId xmlns:a16="http://schemas.microsoft.com/office/drawing/2014/main" id="{65C2B83C-953B-4113-AE01-BBD84F51D6D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33113" y="4072203"/>
            <a:ext cx="1616766" cy="13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2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64F93E5A-6C96-42DC-859F-00BE4576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9" y="58460"/>
            <a:ext cx="2450195" cy="3370204"/>
          </a:xfrm>
          <a:prstGeom prst="rect">
            <a:avLst/>
          </a:prstGeom>
        </p:spPr>
      </p:pic>
      <p:pic>
        <p:nvPicPr>
          <p:cNvPr id="21" name="図 20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5CD39C9-FBEE-4382-B7A2-3C00EB71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9" y="3431015"/>
            <a:ext cx="2450195" cy="3370204"/>
          </a:xfrm>
          <a:prstGeom prst="rect">
            <a:avLst/>
          </a:prstGeom>
        </p:spPr>
      </p:pic>
      <p:pic>
        <p:nvPicPr>
          <p:cNvPr id="25" name="図 24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0331AFDF-4BEB-46AC-8017-8C037FB8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18" y="58459"/>
            <a:ext cx="2450195" cy="3370204"/>
          </a:xfrm>
          <a:prstGeom prst="rect">
            <a:avLst/>
          </a:prstGeom>
        </p:spPr>
      </p:pic>
      <p:pic>
        <p:nvPicPr>
          <p:cNvPr id="26" name="図 25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2E2F7D57-4120-4AE9-A411-2588A0B2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18" y="3428843"/>
            <a:ext cx="2450195" cy="3370204"/>
          </a:xfrm>
          <a:prstGeom prst="rect">
            <a:avLst/>
          </a:prstGeom>
        </p:spPr>
      </p:pic>
      <p:pic>
        <p:nvPicPr>
          <p:cNvPr id="27" name="図 26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943A2319-C258-4722-A8A0-8DFDA000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25" y="3428843"/>
            <a:ext cx="2450195" cy="3370204"/>
          </a:xfrm>
          <a:prstGeom prst="rect">
            <a:avLst/>
          </a:prstGeom>
        </p:spPr>
      </p:pic>
      <p:pic>
        <p:nvPicPr>
          <p:cNvPr id="28" name="図 27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47B46FF1-099F-4B80-9AE0-FEBB015E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24" y="58458"/>
            <a:ext cx="2450195" cy="3370204"/>
          </a:xfrm>
          <a:prstGeom prst="rect">
            <a:avLst/>
          </a:prstGeom>
        </p:spPr>
      </p:pic>
      <p:pic>
        <p:nvPicPr>
          <p:cNvPr id="29" name="図 28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73ED3AC2-8ED1-43FA-8E3E-8F137B8E3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831" y="58458"/>
            <a:ext cx="2450195" cy="3370204"/>
          </a:xfrm>
          <a:prstGeom prst="rect">
            <a:avLst/>
          </a:prstGeom>
        </p:spPr>
      </p:pic>
      <p:pic>
        <p:nvPicPr>
          <p:cNvPr id="30" name="図 29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A123146-EC86-466A-A061-7319A666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754" y="58458"/>
            <a:ext cx="2450195" cy="3370204"/>
          </a:xfrm>
          <a:prstGeom prst="rect">
            <a:avLst/>
          </a:prstGeom>
        </p:spPr>
      </p:pic>
      <p:pic>
        <p:nvPicPr>
          <p:cNvPr id="31" name="図 30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FADFD9D8-B4A9-4BE7-A99C-A9D03F2E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830" y="3428842"/>
            <a:ext cx="2450195" cy="3370204"/>
          </a:xfrm>
          <a:prstGeom prst="rect">
            <a:avLst/>
          </a:prstGeom>
        </p:spPr>
      </p:pic>
      <p:pic>
        <p:nvPicPr>
          <p:cNvPr id="32" name="図 31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13D25771-428B-4EAB-803D-BA6D873C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138" y="3428842"/>
            <a:ext cx="2450195" cy="337020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C551BB9-F166-437C-82E3-AB255E676E76}"/>
              </a:ext>
            </a:extLst>
          </p:cNvPr>
          <p:cNvSpPr txBox="1"/>
          <p:nvPr/>
        </p:nvSpPr>
        <p:spPr>
          <a:xfrm>
            <a:off x="108267" y="3116448"/>
            <a:ext cx="1007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4：侵入拡大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DECDD9-5AF0-4ED6-A820-6E9A400300D7}"/>
              </a:ext>
            </a:extLst>
          </p:cNvPr>
          <p:cNvSpPr txBox="1"/>
          <p:nvPr/>
        </p:nvSpPr>
        <p:spPr>
          <a:xfrm>
            <a:off x="2546666" y="3116447"/>
            <a:ext cx="1007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4：侵入拡大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F8D316-697D-47D4-9D70-00FF373F8572}"/>
              </a:ext>
            </a:extLst>
          </p:cNvPr>
          <p:cNvSpPr txBox="1"/>
          <p:nvPr/>
        </p:nvSpPr>
        <p:spPr>
          <a:xfrm>
            <a:off x="4991691" y="3116446"/>
            <a:ext cx="1007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4：侵入拡大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663DC4-8877-4FCF-8267-8F305D495FC6}"/>
              </a:ext>
            </a:extLst>
          </p:cNvPr>
          <p:cNvSpPr txBox="1"/>
          <p:nvPr/>
        </p:nvSpPr>
        <p:spPr>
          <a:xfrm>
            <a:off x="1055872" y="3042584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4C5758-7AE7-4063-98B3-DA12714D3624}"/>
              </a:ext>
            </a:extLst>
          </p:cNvPr>
          <p:cNvSpPr txBox="1"/>
          <p:nvPr/>
        </p:nvSpPr>
        <p:spPr>
          <a:xfrm>
            <a:off x="3498864" y="3042583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4B37632-2EA3-402F-A47D-0509EA8A2171}"/>
              </a:ext>
            </a:extLst>
          </p:cNvPr>
          <p:cNvSpPr txBox="1"/>
          <p:nvPr/>
        </p:nvSpPr>
        <p:spPr>
          <a:xfrm>
            <a:off x="5941330" y="3042583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E0DA97E-90EC-4D9A-9A2B-CC9704A63000}"/>
              </a:ext>
            </a:extLst>
          </p:cNvPr>
          <p:cNvSpPr txBox="1"/>
          <p:nvPr/>
        </p:nvSpPr>
        <p:spPr>
          <a:xfrm>
            <a:off x="8384322" y="3042582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DDA0D7-324B-4E3E-B8B3-AF8FB072A507}"/>
              </a:ext>
            </a:extLst>
          </p:cNvPr>
          <p:cNvSpPr txBox="1"/>
          <p:nvPr/>
        </p:nvSpPr>
        <p:spPr>
          <a:xfrm>
            <a:off x="9835359" y="3116444"/>
            <a:ext cx="1007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5:目的実行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8B90012-BC7E-4037-8FAA-08E22DDC56E7}"/>
              </a:ext>
            </a:extLst>
          </p:cNvPr>
          <p:cNvSpPr txBox="1"/>
          <p:nvPr/>
        </p:nvSpPr>
        <p:spPr>
          <a:xfrm>
            <a:off x="141393" y="6482495"/>
            <a:ext cx="1007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5:目的実行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594ADDE-E5C1-4E1A-95F7-FC0510ABE3CA}"/>
              </a:ext>
            </a:extLst>
          </p:cNvPr>
          <p:cNvSpPr txBox="1"/>
          <p:nvPr/>
        </p:nvSpPr>
        <p:spPr>
          <a:xfrm>
            <a:off x="7430087" y="3116442"/>
            <a:ext cx="10071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5:目的実行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3838EE8-43D0-4721-9235-2C88C592143E}"/>
              </a:ext>
            </a:extLst>
          </p:cNvPr>
          <p:cNvSpPr txBox="1"/>
          <p:nvPr/>
        </p:nvSpPr>
        <p:spPr>
          <a:xfrm>
            <a:off x="10759020" y="3051240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1278DE7-50D0-470B-A839-333067523CB2}"/>
              </a:ext>
            </a:extLst>
          </p:cNvPr>
          <p:cNvSpPr txBox="1"/>
          <p:nvPr/>
        </p:nvSpPr>
        <p:spPr>
          <a:xfrm>
            <a:off x="1055868" y="6408632"/>
            <a:ext cx="49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A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BA4424E-C212-4C43-9249-F6EE8450A33E}"/>
              </a:ext>
            </a:extLst>
          </p:cNvPr>
          <p:cNvSpPr txBox="1"/>
          <p:nvPr/>
        </p:nvSpPr>
        <p:spPr>
          <a:xfrm>
            <a:off x="95551" y="140173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3</a:t>
            </a:r>
            <a:endParaRPr 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D7DD2D3-BB33-420F-8384-5F34AEBEA799}"/>
              </a:ext>
            </a:extLst>
          </p:cNvPr>
          <p:cNvSpPr txBox="1"/>
          <p:nvPr/>
        </p:nvSpPr>
        <p:spPr>
          <a:xfrm>
            <a:off x="2540576" y="140172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6</a:t>
            </a:r>
            <a:endParaRPr lang="ja-JP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83341F15-DE87-4BFD-A9B1-AA1E0FE24797}"/>
              </a:ext>
            </a:extLst>
          </p:cNvPr>
          <p:cNvSpPr txBox="1"/>
          <p:nvPr/>
        </p:nvSpPr>
        <p:spPr>
          <a:xfrm>
            <a:off x="4978975" y="140171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6</a:t>
            </a:r>
            <a:endParaRPr lang="ja-JP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98C0761-3ED3-46E2-8B3E-874C79D97CCB}"/>
              </a:ext>
            </a:extLst>
          </p:cNvPr>
          <p:cNvSpPr txBox="1"/>
          <p:nvPr/>
        </p:nvSpPr>
        <p:spPr>
          <a:xfrm>
            <a:off x="7424002" y="140172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6</a:t>
            </a:r>
            <a:endParaRPr lang="ja-JP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E946031-4C7D-477F-9C2C-01399F326ACA}"/>
              </a:ext>
            </a:extLst>
          </p:cNvPr>
          <p:cNvSpPr txBox="1"/>
          <p:nvPr/>
        </p:nvSpPr>
        <p:spPr>
          <a:xfrm>
            <a:off x="9796140" y="140171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6</a:t>
            </a:r>
            <a:endParaRPr lang="ja-JP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A643864-5A03-4AB3-BDD6-27F823B86D88}"/>
              </a:ext>
            </a:extLst>
          </p:cNvPr>
          <p:cNvSpPr txBox="1"/>
          <p:nvPr/>
        </p:nvSpPr>
        <p:spPr>
          <a:xfrm>
            <a:off x="95550" y="3519476"/>
            <a:ext cx="356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</a:rPr>
              <a:t>3</a:t>
            </a:r>
            <a:endParaRPr 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7059607-8B90-4DBE-8D62-B7FE5BF68708}"/>
              </a:ext>
            </a:extLst>
          </p:cNvPr>
          <p:cNvSpPr txBox="1"/>
          <p:nvPr/>
        </p:nvSpPr>
        <p:spPr>
          <a:xfrm>
            <a:off x="452155" y="220283"/>
            <a:ext cx="171146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sz="1050" b="1">
                <a:ea typeface="+mn-lt"/>
                <a:cs typeface="+mn-lt"/>
              </a:rPr>
              <a:t>リモートサービスの悪用</a:t>
            </a:r>
            <a:endParaRPr lang="ja-JP" sz="1050" b="1">
              <a:ea typeface="游ゴシック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1BE0C7-0F48-4560-8FFB-C5FD8CEA0918}"/>
              </a:ext>
            </a:extLst>
          </p:cNvPr>
          <p:cNvSpPr txBox="1"/>
          <p:nvPr/>
        </p:nvSpPr>
        <p:spPr>
          <a:xfrm>
            <a:off x="110768" y="2103871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T1210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29DAE59-8391-401D-ADA6-B58D0CB7868A}"/>
              </a:ext>
            </a:extLst>
          </p:cNvPr>
          <p:cNvSpPr txBox="1"/>
          <p:nvPr/>
        </p:nvSpPr>
        <p:spPr>
          <a:xfrm>
            <a:off x="2602176" y="2103870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T1570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3E6DF0B-E08D-482D-968D-3F05A30DD91F}"/>
              </a:ext>
            </a:extLst>
          </p:cNvPr>
          <p:cNvSpPr txBox="1"/>
          <p:nvPr/>
        </p:nvSpPr>
        <p:spPr>
          <a:xfrm>
            <a:off x="2862996" y="220282"/>
            <a:ext cx="189036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050" b="1">
                <a:ea typeface="+mn-lt"/>
                <a:cs typeface="+mn-lt"/>
              </a:rPr>
              <a:t>ファイル転送ツールの悪用</a:t>
            </a:r>
            <a:endParaRPr lang="ja-JP" b="1">
              <a:ea typeface="游ゴシック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1B08EE4-073D-4E81-8384-854F43C0E450}"/>
              </a:ext>
            </a:extLst>
          </p:cNvPr>
          <p:cNvSpPr txBox="1"/>
          <p:nvPr/>
        </p:nvSpPr>
        <p:spPr>
          <a:xfrm>
            <a:off x="5020696" y="2103869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T1021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68CF205-1B47-402D-A918-009E5D2C3121}"/>
              </a:ext>
            </a:extLst>
          </p:cNvPr>
          <p:cNvSpPr txBox="1"/>
          <p:nvPr/>
        </p:nvSpPr>
        <p:spPr>
          <a:xfrm>
            <a:off x="5241761" y="192271"/>
            <a:ext cx="20825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sz="1400" b="1">
                <a:ea typeface="+mn-lt"/>
                <a:cs typeface="+mn-lt"/>
              </a:rPr>
              <a:t>アカウントの乗っ取り</a:t>
            </a:r>
            <a:endParaRPr lang="ja-JP" sz="1400" b="1">
              <a:ea typeface="游ゴシック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9AD8D2E-0C19-4FEA-B7AB-BEB97EB4375E}"/>
              </a:ext>
            </a:extLst>
          </p:cNvPr>
          <p:cNvSpPr txBox="1"/>
          <p:nvPr/>
        </p:nvSpPr>
        <p:spPr>
          <a:xfrm>
            <a:off x="7465721" y="2103868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T1041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69EC97B-75B7-4B16-AD77-9D07C5453126}"/>
              </a:ext>
            </a:extLst>
          </p:cNvPr>
          <p:cNvSpPr txBox="1"/>
          <p:nvPr/>
        </p:nvSpPr>
        <p:spPr>
          <a:xfrm>
            <a:off x="9837859" y="2103867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T1485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98117F7-B868-471D-A76A-9BC13684F49D}"/>
              </a:ext>
            </a:extLst>
          </p:cNvPr>
          <p:cNvSpPr txBox="1"/>
          <p:nvPr/>
        </p:nvSpPr>
        <p:spPr>
          <a:xfrm>
            <a:off x="143893" y="5483171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T1489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D74DEB0-EB4C-45B0-A15C-B20E97E52F6B}"/>
              </a:ext>
            </a:extLst>
          </p:cNvPr>
          <p:cNvSpPr txBox="1"/>
          <p:nvPr/>
        </p:nvSpPr>
        <p:spPr>
          <a:xfrm>
            <a:off x="7686786" y="192270"/>
            <a:ext cx="20825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400" b="1">
                <a:ea typeface="+mn-lt"/>
                <a:cs typeface="+mn-lt"/>
              </a:rPr>
              <a:t>機密データの持ち出し</a:t>
            </a:r>
            <a:endParaRPr lang="ja-JP" b="1">
              <a:ea typeface="游ゴシック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E18E69C3-0471-4730-B6F8-13AF7568963A}"/>
              </a:ext>
            </a:extLst>
          </p:cNvPr>
          <p:cNvSpPr txBox="1"/>
          <p:nvPr/>
        </p:nvSpPr>
        <p:spPr>
          <a:xfrm>
            <a:off x="10332477" y="218247"/>
            <a:ext cx="1242594" cy="316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400" b="1">
                <a:ea typeface="+mn-lt"/>
                <a:cs typeface="+mn-lt"/>
              </a:rPr>
              <a:t>データ破壊</a:t>
            </a:r>
            <a:endParaRPr lang="ja-JP" sz="1400" b="1">
              <a:ea typeface="游ゴシック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AE62969-72CC-4ACE-9211-96B3DE4351F0}"/>
              </a:ext>
            </a:extLst>
          </p:cNvPr>
          <p:cNvSpPr txBox="1"/>
          <p:nvPr/>
        </p:nvSpPr>
        <p:spPr>
          <a:xfrm>
            <a:off x="663510" y="3571573"/>
            <a:ext cx="1528343" cy="316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400" b="1">
                <a:ea typeface="+mn-lt"/>
                <a:cs typeface="+mn-lt"/>
              </a:rPr>
              <a:t>サービス停止</a:t>
            </a:r>
            <a:endParaRPr lang="ja-JP" sz="1400" b="1">
              <a:ea typeface="游ゴシック"/>
            </a:endParaRPr>
          </a:p>
        </p:txBody>
      </p:sp>
      <p:sp>
        <p:nvSpPr>
          <p:cNvPr id="8" name="テキスト ボックス 37">
            <a:extLst>
              <a:ext uri="{FF2B5EF4-FFF2-40B4-BE49-F238E27FC236}">
                <a16:creationId xmlns:a16="http://schemas.microsoft.com/office/drawing/2014/main" id="{2928CE8B-9B30-4FEC-8C32-5ACF3E97AB6A}"/>
              </a:ext>
            </a:extLst>
          </p:cNvPr>
          <p:cNvSpPr txBox="1"/>
          <p:nvPr/>
        </p:nvSpPr>
        <p:spPr>
          <a:xfrm>
            <a:off x="146432" y="2241977"/>
            <a:ext cx="2336253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対策:</a:t>
            </a:r>
            <a:r>
              <a:rPr lang="en-US" altLang="ja-JP" sz="700">
                <a:solidFill>
                  <a:srgbClr val="0070C0"/>
                </a:solidFill>
                <a:ea typeface="+mn-lt"/>
              </a:rPr>
              <a:t>(M105</a:t>
            </a:r>
            <a:r>
              <a:rPr lang="en-US" altLang="ja-JP" sz="700">
                <a:solidFill>
                  <a:srgbClr val="0070C0"/>
                </a:solidFill>
                <a:ea typeface="游ゴシック"/>
              </a:rPr>
              <a:t>1)</a:t>
            </a:r>
            <a:r>
              <a:rPr lang="ja-JP" altLang="en-US" sz="700">
                <a:solidFill>
                  <a:srgbClr val="0070C0"/>
                </a:solidFill>
                <a:ea typeface="游ゴシック"/>
              </a:rPr>
              <a:t>ソフトウェアの更新</a:t>
            </a:r>
            <a:endParaRPr lang="ja-JP" altLang="en-US" sz="700">
              <a:ea typeface="+mn-lt"/>
              <a:cs typeface="+mn-lt"/>
            </a:endParaRPr>
          </a:p>
          <a:p>
            <a:r>
              <a:rPr lang="en-US" altLang="ja-JP" sz="700">
                <a:solidFill>
                  <a:srgbClr val="0070C0"/>
                </a:solidFill>
                <a:ea typeface="+mn-lt"/>
              </a:rPr>
              <a:t>  </a:t>
            </a:r>
            <a:r>
              <a:rPr lang="en-US" sz="700">
                <a:solidFill>
                  <a:srgbClr val="0070C0"/>
                </a:solidFill>
                <a:ea typeface="+mn-lt"/>
                <a:cs typeface="+mn-lt"/>
              </a:rPr>
              <a:t>      (</a:t>
            </a:r>
            <a:r>
              <a:rPr lang="en-US" sz="700">
                <a:solidFill>
                  <a:srgbClr val="0070C0"/>
                </a:solidFill>
                <a:ea typeface="+mn-lt"/>
              </a:rPr>
              <a:t>M1050)</a:t>
            </a:r>
            <a:r>
              <a:rPr lang="ja-JP" sz="700">
                <a:solidFill>
                  <a:srgbClr val="0070C0"/>
                </a:solidFill>
                <a:ea typeface="+mn-lt"/>
              </a:rPr>
              <a:t>エクスプロイト保護</a:t>
            </a:r>
            <a:r>
              <a:rPr lang="ja-JP" altLang="en-US" sz="700">
                <a:solidFill>
                  <a:srgbClr val="0070C0"/>
                </a:solidFill>
                <a:ea typeface="+mn-lt"/>
                <a:cs typeface="+mn-lt"/>
              </a:rPr>
              <a:t>　　</a:t>
            </a:r>
            <a:r>
              <a:rPr lang="en-US" altLang="ja-JP" sz="70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ja-JP" sz="700">
              <a:ea typeface="+mn-lt"/>
              <a:cs typeface="+mn-lt"/>
            </a:endParaRPr>
          </a:p>
          <a:p>
            <a:r>
              <a:rPr lang="en-US" sz="700">
                <a:solidFill>
                  <a:srgbClr val="0070C0"/>
                </a:solidFill>
                <a:ea typeface="+mn-lt"/>
              </a:rPr>
              <a:t>        (M1048)AP</a:t>
            </a:r>
            <a:r>
              <a:rPr lang="ja-JP" sz="700">
                <a:solidFill>
                  <a:srgbClr val="0070C0"/>
                </a:solidFill>
                <a:ea typeface="游ゴシック"/>
              </a:rPr>
              <a:t>の分離とサンドボックス化</a:t>
            </a:r>
            <a:endParaRPr lang="ja-JP" altLang="en-US" sz="70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ja-JP" altLang="en-US" sz="700">
                <a:solidFill>
                  <a:srgbClr val="0070C0"/>
                </a:solidFill>
                <a:ea typeface="+mn-lt"/>
              </a:rPr>
              <a:t>        </a:t>
            </a:r>
            <a:r>
              <a:rPr lang="en-US" altLang="ja-JP" sz="700">
                <a:solidFill>
                  <a:srgbClr val="0070C0"/>
                </a:solidFill>
                <a:ea typeface="+mn-lt"/>
              </a:rPr>
              <a:t>(</a:t>
            </a:r>
            <a:r>
              <a:rPr lang="ja-JP" sz="700">
                <a:solidFill>
                  <a:srgbClr val="0070C0"/>
                </a:solidFill>
                <a:ea typeface="+mn-lt"/>
              </a:rPr>
              <a:t>M1042</a:t>
            </a:r>
            <a:r>
              <a:rPr lang="en-US" altLang="ja-JP" sz="700">
                <a:solidFill>
                  <a:srgbClr val="0070C0"/>
                </a:solidFill>
                <a:ea typeface="+mn-lt"/>
              </a:rPr>
              <a:t>)</a:t>
            </a:r>
            <a:r>
              <a:rPr lang="ja-JP" sz="700">
                <a:solidFill>
                  <a:srgbClr val="0070C0"/>
                </a:solidFill>
                <a:ea typeface="+mn-lt"/>
              </a:rPr>
              <a:t>不必要なサービスの無効化</a:t>
            </a:r>
            <a:endParaRPr lang="en-US" sz="700">
              <a:solidFill>
                <a:srgbClr val="000000"/>
              </a:solidFill>
              <a:ea typeface="+mn-lt"/>
            </a:endParaRPr>
          </a:p>
          <a:p>
            <a:r>
              <a:rPr lang="en-US" altLang="ja-JP" sz="700">
                <a:solidFill>
                  <a:srgbClr val="0070C0"/>
                </a:solidFill>
                <a:ea typeface="+mn-lt"/>
              </a:rPr>
              <a:t>        (</a:t>
            </a:r>
            <a:r>
              <a:rPr lang="ja-JP" sz="700">
                <a:solidFill>
                  <a:srgbClr val="0070C0"/>
                </a:solidFill>
                <a:ea typeface="游ゴシック"/>
              </a:rPr>
              <a:t>M103</a:t>
            </a:r>
            <a:r>
              <a:rPr lang="en-US" altLang="ja-JP" sz="700">
                <a:solidFill>
                  <a:srgbClr val="0070C0"/>
                </a:solidFill>
                <a:ea typeface="游ゴシック"/>
              </a:rPr>
              <a:t>0</a:t>
            </a:r>
            <a:r>
              <a:rPr lang="en-US" altLang="ja-JP" sz="700">
                <a:solidFill>
                  <a:srgbClr val="0070C0"/>
                </a:solidFill>
                <a:ea typeface="+mn-lt"/>
              </a:rPr>
              <a:t>)</a:t>
            </a:r>
            <a:r>
              <a:rPr lang="en-US" altLang="ja-JP" sz="700">
                <a:solidFill>
                  <a:srgbClr val="0070C0"/>
                </a:solidFill>
                <a:ea typeface="游ゴシック"/>
              </a:rPr>
              <a:t>NW</a:t>
            </a:r>
            <a:r>
              <a:rPr lang="ja-JP" altLang="en-US" sz="700">
                <a:solidFill>
                  <a:srgbClr val="0070C0"/>
                </a:solidFill>
                <a:ea typeface="游ゴシック"/>
              </a:rPr>
              <a:t>セグメン</a:t>
            </a:r>
            <a:r>
              <a:rPr lang="ja-JP" altLang="en-US" sz="700">
                <a:solidFill>
                  <a:srgbClr val="0070C0"/>
                </a:solidFill>
                <a:ea typeface="+mn-lt"/>
                <a:cs typeface="+mn-lt"/>
              </a:rPr>
              <a:t>テ</a:t>
            </a:r>
            <a:r>
              <a:rPr lang="ja-JP" sz="700">
                <a:solidFill>
                  <a:srgbClr val="0070C0"/>
                </a:solidFill>
                <a:ea typeface="游ゴシック"/>
              </a:rPr>
              <a:t>ー</a:t>
            </a:r>
            <a:r>
              <a:rPr lang="ja-JP" altLang="en-US" sz="700">
                <a:solidFill>
                  <a:srgbClr val="0070C0"/>
                </a:solidFill>
                <a:ea typeface="+mn-lt"/>
                <a:cs typeface="+mn-lt"/>
              </a:rPr>
              <a:t>ション</a:t>
            </a:r>
            <a:endParaRPr lang="en-US" sz="700">
              <a:ea typeface="+mn-lt"/>
              <a:cs typeface="+mn-lt"/>
            </a:endParaRPr>
          </a:p>
          <a:p>
            <a:r>
              <a:rPr lang="ja-JP" altLang="en-US" sz="700">
                <a:solidFill>
                  <a:srgbClr val="0070C0"/>
                </a:solidFill>
                <a:ea typeface="+mn-lt"/>
                <a:cs typeface="+mn-lt"/>
              </a:rPr>
              <a:t>        </a:t>
            </a:r>
            <a:r>
              <a:rPr lang="ja-JP" sz="700">
                <a:solidFill>
                  <a:srgbClr val="0070C0"/>
                </a:solidFill>
                <a:ea typeface="游ゴシック"/>
              </a:rPr>
              <a:t>(M1026)特権アカウント管理</a:t>
            </a:r>
            <a:endParaRPr lang="en-US" altLang="ja-JP" sz="700">
              <a:ea typeface="+mn-lt"/>
              <a:cs typeface="+mn-lt"/>
            </a:endParaRPr>
          </a:p>
          <a:p>
            <a:r>
              <a:rPr lang="ja-JP" sz="700">
                <a:solidFill>
                  <a:srgbClr val="0070C0"/>
                </a:solidFill>
                <a:ea typeface="游ゴシック"/>
              </a:rPr>
              <a:t>        (</a:t>
            </a:r>
            <a:r>
              <a:rPr lang="ja-JP" sz="700">
                <a:solidFill>
                  <a:srgbClr val="0070C0"/>
                </a:solidFill>
                <a:ea typeface="+mn-lt"/>
                <a:cs typeface="+mn-lt"/>
              </a:rPr>
              <a:t>M10</a:t>
            </a:r>
            <a:r>
              <a:rPr lang="en-US" altLang="ja-JP" sz="700">
                <a:solidFill>
                  <a:srgbClr val="0070C0"/>
                </a:solidFill>
                <a:ea typeface="+mn-lt"/>
                <a:cs typeface="+mn-lt"/>
              </a:rPr>
              <a:t>16)</a:t>
            </a:r>
            <a:r>
              <a:rPr lang="ja-JP" altLang="en-US" sz="700">
                <a:solidFill>
                  <a:srgbClr val="0070C0"/>
                </a:solidFill>
                <a:ea typeface="+mn-lt"/>
                <a:cs typeface="+mn-lt"/>
              </a:rPr>
              <a:t>脆弱性</a:t>
            </a:r>
            <a:r>
              <a:rPr lang="ja-JP" sz="700">
                <a:solidFill>
                  <a:srgbClr val="0070C0"/>
                </a:solidFill>
                <a:ea typeface="+mn-lt"/>
                <a:cs typeface="+mn-lt"/>
              </a:rPr>
              <a:t>ス</a:t>
            </a:r>
            <a:r>
              <a:rPr lang="ja-JP" altLang="en-US" sz="700">
                <a:solidFill>
                  <a:srgbClr val="0070C0"/>
                </a:solidFill>
                <a:ea typeface="+mn-lt"/>
                <a:cs typeface="+mn-lt"/>
              </a:rPr>
              <a:t>キャン</a:t>
            </a:r>
            <a:endParaRPr lang="ja-JP" sz="700"/>
          </a:p>
        </p:txBody>
      </p:sp>
      <p:sp>
        <p:nvSpPr>
          <p:cNvPr id="9" name="テキスト ボックス 37">
            <a:extLst>
              <a:ext uri="{FF2B5EF4-FFF2-40B4-BE49-F238E27FC236}">
                <a16:creationId xmlns:a16="http://schemas.microsoft.com/office/drawing/2014/main" id="{1C7F812B-22C6-4A19-B3FA-3B6BBBFBE285}"/>
              </a:ext>
            </a:extLst>
          </p:cNvPr>
          <p:cNvSpPr txBox="1"/>
          <p:nvPr/>
        </p:nvSpPr>
        <p:spPr>
          <a:xfrm>
            <a:off x="2604711" y="2241977"/>
            <a:ext cx="22037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ja-JP" altLang="en-US" sz="800">
                <a:solidFill>
                  <a:srgbClr val="000000"/>
                </a:solidFill>
                <a:ea typeface="游ゴシック"/>
              </a:rPr>
              <a:t> </a:t>
            </a:r>
            <a:r>
              <a:rPr lang="en-US" altLang="ja-JP" sz="800">
                <a:solidFill>
                  <a:srgbClr val="0070C0"/>
                </a:solidFill>
                <a:ea typeface="游ゴシック"/>
              </a:rPr>
              <a:t>(</a:t>
            </a:r>
            <a:r>
              <a:rPr lang="ja-JP" sz="800">
                <a:solidFill>
                  <a:srgbClr val="0070C0"/>
                </a:solidFill>
                <a:ea typeface="游ゴシック"/>
              </a:rPr>
              <a:t>M10</a:t>
            </a:r>
            <a:r>
              <a:rPr lang="en-US" altLang="ja-JP" sz="800">
                <a:solidFill>
                  <a:srgbClr val="0070C0"/>
                </a:solidFill>
                <a:ea typeface="+mn-lt"/>
              </a:rPr>
              <a:t>37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)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通信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の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フィルタリ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ン</a:t>
            </a:r>
            <a:r>
              <a:rPr lang="ja-JP" sz="800">
                <a:solidFill>
                  <a:srgbClr val="0070C0"/>
                </a:solidFill>
                <a:ea typeface="游ゴシック"/>
              </a:rPr>
              <a:t>グ</a:t>
            </a:r>
            <a:br>
              <a:rPr lang="ja-JP" sz="800">
                <a:solidFill>
                  <a:srgbClr val="0070C0"/>
                </a:solidFill>
                <a:ea typeface="游ゴシック"/>
              </a:rPr>
            </a:br>
            <a:r>
              <a:rPr lang="ja-JP" sz="800">
                <a:solidFill>
                  <a:srgbClr val="0070C0"/>
                </a:solidFill>
                <a:ea typeface="游ゴシック"/>
              </a:rPr>
              <a:t>         (</a:t>
            </a:r>
            <a:r>
              <a:rPr lang="en-US" altLang="ja-JP" sz="800">
                <a:solidFill>
                  <a:srgbClr val="0070C0"/>
                </a:solidFill>
                <a:ea typeface="+mn-lt"/>
              </a:rPr>
              <a:t>M1031)NW</a:t>
            </a:r>
            <a:r>
              <a:rPr lang="ja-JP" sz="800">
                <a:solidFill>
                  <a:srgbClr val="0070C0"/>
                </a:solidFill>
                <a:ea typeface="游ゴシック"/>
              </a:rPr>
              <a:t>侵入防止</a:t>
            </a:r>
            <a:endParaRPr lang="ja-JP" altLang="en-US" sz="800">
              <a:solidFill>
                <a:srgbClr val="0070C0"/>
              </a:solidFill>
              <a:ea typeface="游ゴシック"/>
            </a:endParaRPr>
          </a:p>
        </p:txBody>
      </p:sp>
      <p:sp>
        <p:nvSpPr>
          <p:cNvPr id="10" name="テキスト ボックス 37">
            <a:extLst>
              <a:ext uri="{FF2B5EF4-FFF2-40B4-BE49-F238E27FC236}">
                <a16:creationId xmlns:a16="http://schemas.microsoft.com/office/drawing/2014/main" id="{6F9EDB82-700F-41BE-8C08-2150C7B780D8}"/>
              </a:ext>
            </a:extLst>
          </p:cNvPr>
          <p:cNvSpPr txBox="1"/>
          <p:nvPr/>
        </p:nvSpPr>
        <p:spPr>
          <a:xfrm>
            <a:off x="5023233" y="2241977"/>
            <a:ext cx="22037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ja-JP" altLang="en-US" sz="800">
                <a:solidFill>
                  <a:srgbClr val="0070C0"/>
                </a:solidFill>
                <a:ea typeface="游ゴシック"/>
              </a:rPr>
              <a:t> 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(M1032)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多要素認証</a:t>
            </a:r>
            <a:endParaRPr lang="ja-JP" sz="800">
              <a:solidFill>
                <a:srgbClr val="0070C0"/>
              </a:solidFill>
              <a:ea typeface="游ゴシック"/>
            </a:endParaRPr>
          </a:p>
          <a:p>
            <a:r>
              <a:rPr lang="ja-JP" altLang="en-US" sz="800">
                <a:solidFill>
                  <a:srgbClr val="0070C0"/>
                </a:solidFill>
                <a:ea typeface="游ゴシック"/>
              </a:rPr>
              <a:t>         </a:t>
            </a:r>
            <a:r>
              <a:rPr lang="ja-JP" sz="800">
                <a:solidFill>
                  <a:srgbClr val="0070C0"/>
                </a:solidFill>
                <a:ea typeface="游ゴシック"/>
              </a:rPr>
              <a:t>(M10</a:t>
            </a:r>
            <a:r>
              <a:rPr lang="en-US" altLang="ja-JP" sz="800">
                <a:solidFill>
                  <a:srgbClr val="0070C0"/>
                </a:solidFill>
                <a:ea typeface="游ゴシック"/>
              </a:rPr>
              <a:t>18</a:t>
            </a:r>
            <a:r>
              <a:rPr lang="ja-JP" sz="800">
                <a:solidFill>
                  <a:srgbClr val="0070C0"/>
                </a:solidFill>
                <a:ea typeface="游ゴシック"/>
              </a:rPr>
              <a:t>)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ユーザアカウント管理</a:t>
            </a:r>
            <a:endParaRPr lang="ja-JP">
              <a:solidFill>
                <a:srgbClr val="0070C0"/>
              </a:solidFill>
            </a:endParaRPr>
          </a:p>
          <a:p>
            <a:r>
              <a:rPr lang="ja-JP" altLang="en-US" sz="800">
                <a:solidFill>
                  <a:srgbClr val="0070C0"/>
                </a:solidFill>
                <a:ea typeface="游ゴシック"/>
              </a:rPr>
              <a:t>  </a:t>
            </a:r>
          </a:p>
        </p:txBody>
      </p:sp>
      <p:sp>
        <p:nvSpPr>
          <p:cNvPr id="11" name="テキスト ボックス 37">
            <a:extLst>
              <a:ext uri="{FF2B5EF4-FFF2-40B4-BE49-F238E27FC236}">
                <a16:creationId xmlns:a16="http://schemas.microsoft.com/office/drawing/2014/main" id="{068620AD-4560-4E77-927A-D658103AC669}"/>
              </a:ext>
            </a:extLst>
          </p:cNvPr>
          <p:cNvSpPr txBox="1"/>
          <p:nvPr/>
        </p:nvSpPr>
        <p:spPr>
          <a:xfrm>
            <a:off x="7514639" y="2241974"/>
            <a:ext cx="2064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 (M1031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)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NW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侵入</a:t>
            </a:r>
            <a:r>
              <a:rPr lang="ja-JP" sz="800">
                <a:solidFill>
                  <a:srgbClr val="0070C0"/>
                </a:solidFill>
                <a:ea typeface="+mn-lt"/>
                <a:cs typeface="+mn-lt"/>
              </a:rPr>
              <a:t>防止</a:t>
            </a:r>
            <a:endParaRPr lang="en-US" altLang="ja-JP" sz="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ja-JP" sz="800">
                <a:solidFill>
                  <a:srgbClr val="0070C0"/>
                </a:solidFill>
                <a:ea typeface="游ゴシック"/>
              </a:rPr>
              <a:t>         </a:t>
            </a:r>
            <a:endParaRPr lang="ja-JP" altLang="en-US" sz="800">
              <a:solidFill>
                <a:srgbClr val="0070C0"/>
              </a:solidFill>
              <a:ea typeface="游ゴシック"/>
            </a:endParaRPr>
          </a:p>
        </p:txBody>
      </p:sp>
      <p:sp>
        <p:nvSpPr>
          <p:cNvPr id="55" name="テキスト ボックス 37">
            <a:extLst>
              <a:ext uri="{FF2B5EF4-FFF2-40B4-BE49-F238E27FC236}">
                <a16:creationId xmlns:a16="http://schemas.microsoft.com/office/drawing/2014/main" id="{0D6194FE-EE22-4DE1-A21F-88B99B6ED6A8}"/>
              </a:ext>
            </a:extLst>
          </p:cNvPr>
          <p:cNvSpPr txBox="1"/>
          <p:nvPr/>
        </p:nvSpPr>
        <p:spPr>
          <a:xfrm>
            <a:off x="9840395" y="2241973"/>
            <a:ext cx="2064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 (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M1053)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データバックアップ</a:t>
            </a:r>
            <a:endParaRPr lang="en-US" altLang="ja-JP" sz="80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ja-JP" sz="800">
                <a:solidFill>
                  <a:srgbClr val="0070C0"/>
                </a:solidFill>
                <a:ea typeface="游ゴシック"/>
              </a:rPr>
              <a:t>         </a:t>
            </a:r>
            <a:endParaRPr lang="ja-JP" altLang="en-US" sz="800">
              <a:solidFill>
                <a:srgbClr val="0070C0"/>
              </a:solidFill>
              <a:ea typeface="游ゴシック"/>
            </a:endParaRPr>
          </a:p>
        </p:txBody>
      </p:sp>
      <p:sp>
        <p:nvSpPr>
          <p:cNvPr id="56" name="テキスト ボックス 37">
            <a:extLst>
              <a:ext uri="{FF2B5EF4-FFF2-40B4-BE49-F238E27FC236}">
                <a16:creationId xmlns:a16="http://schemas.microsoft.com/office/drawing/2014/main" id="{62FA23F6-10A4-43B2-8926-61D1CCFAD396}"/>
              </a:ext>
            </a:extLst>
          </p:cNvPr>
          <p:cNvSpPr txBox="1"/>
          <p:nvPr/>
        </p:nvSpPr>
        <p:spPr>
          <a:xfrm>
            <a:off x="146429" y="5627903"/>
            <a:ext cx="20645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800">
                <a:ea typeface="游ゴシック"/>
              </a:rPr>
              <a:t>対策: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 (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M1053)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データバックアップ</a:t>
            </a:r>
            <a:b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</a:b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         (M10</a:t>
            </a:r>
            <a:r>
              <a:rPr lang="en-US" sz="800">
                <a:solidFill>
                  <a:srgbClr val="0070C0"/>
                </a:solidFill>
                <a:ea typeface="+mn-lt"/>
                <a:cs typeface="+mn-lt"/>
              </a:rPr>
              <a:t>18</a:t>
            </a:r>
            <a:r>
              <a:rPr lang="en-US" altLang="ja-JP" sz="800">
                <a:solidFill>
                  <a:srgbClr val="0070C0"/>
                </a:solidFill>
                <a:ea typeface="+mn-lt"/>
                <a:cs typeface="+mn-lt"/>
              </a:rPr>
              <a:t>)</a:t>
            </a:r>
            <a:r>
              <a:rPr lang="ja-JP" altLang="en-US" sz="800">
                <a:solidFill>
                  <a:srgbClr val="0070C0"/>
                </a:solidFill>
                <a:ea typeface="+mn-lt"/>
                <a:cs typeface="+mn-lt"/>
              </a:rPr>
              <a:t>ユーザアカウント管理</a:t>
            </a:r>
            <a:endParaRPr lang="en-US" altLang="ja-JP" sz="80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ja-JP" sz="800">
                <a:solidFill>
                  <a:srgbClr val="0070C0"/>
                </a:solidFill>
                <a:ea typeface="游ゴシック"/>
              </a:rPr>
              <a:t>         </a:t>
            </a:r>
            <a:endParaRPr lang="ja-JP" altLang="en-US" sz="800">
              <a:solidFill>
                <a:srgbClr val="0070C0"/>
              </a:solidFill>
              <a:ea typeface="游ゴシック"/>
            </a:endParaRPr>
          </a:p>
        </p:txBody>
      </p:sp>
      <p:pic>
        <p:nvPicPr>
          <p:cNvPr id="13" name="図 15">
            <a:extLst>
              <a:ext uri="{FF2B5EF4-FFF2-40B4-BE49-F238E27FC236}">
                <a16:creationId xmlns:a16="http://schemas.microsoft.com/office/drawing/2014/main" id="{ABC43993-DD57-493D-8A68-A0F0C66E9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164" y="599660"/>
            <a:ext cx="1603514" cy="1603514"/>
          </a:xfrm>
          <a:prstGeom prst="rect">
            <a:avLst/>
          </a:prstGeom>
        </p:spPr>
      </p:pic>
      <p:pic>
        <p:nvPicPr>
          <p:cNvPr id="12" name="図 15" descr="部屋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66E49D4-A3E9-429C-8F62-21FBDA93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35111"/>
            <a:ext cx="1623392" cy="153924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EC4A6F9-95B5-4A35-B3D8-898C12465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611" y="665563"/>
            <a:ext cx="925097" cy="1048454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FDB5E44-3461-4317-AA2B-DEB6BA3D8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357416" y="1113588"/>
            <a:ext cx="1108762" cy="1060466"/>
          </a:xfrm>
          <a:prstGeom prst="rect">
            <a:avLst/>
          </a:prstGeom>
        </p:spPr>
      </p:pic>
      <p:pic>
        <p:nvPicPr>
          <p:cNvPr id="51" name="図 51">
            <a:extLst>
              <a:ext uri="{FF2B5EF4-FFF2-40B4-BE49-F238E27FC236}">
                <a16:creationId xmlns:a16="http://schemas.microsoft.com/office/drawing/2014/main" id="{AFDC4734-4967-470B-BF62-B16A40345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956" y="663272"/>
            <a:ext cx="1610140" cy="1396780"/>
          </a:xfrm>
          <a:prstGeom prst="rect">
            <a:avLst/>
          </a:prstGeom>
        </p:spPr>
      </p:pic>
      <p:pic>
        <p:nvPicPr>
          <p:cNvPr id="58" name="Picture 58">
            <a:extLst>
              <a:ext uri="{FF2B5EF4-FFF2-40B4-BE49-F238E27FC236}">
                <a16:creationId xmlns:a16="http://schemas.microsoft.com/office/drawing/2014/main" id="{BD4E6D86-7A7D-4DDD-BE22-376A6A0E7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58" y="3968804"/>
            <a:ext cx="1059544" cy="858050"/>
          </a:xfrm>
          <a:prstGeom prst="rect">
            <a:avLst/>
          </a:prstGeom>
        </p:spPr>
      </p:pic>
      <p:pic>
        <p:nvPicPr>
          <p:cNvPr id="59" name="Picture 59">
            <a:extLst>
              <a:ext uri="{FF2B5EF4-FFF2-40B4-BE49-F238E27FC236}">
                <a16:creationId xmlns:a16="http://schemas.microsoft.com/office/drawing/2014/main" id="{AD1FBDFC-813E-429D-9FC8-CB1646E3D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285" y="4110299"/>
            <a:ext cx="914401" cy="458943"/>
          </a:xfrm>
          <a:prstGeom prst="rect">
            <a:avLst/>
          </a:prstGeom>
        </p:spPr>
      </p:pic>
      <p:pic>
        <p:nvPicPr>
          <p:cNvPr id="61" name="Picture 61">
            <a:extLst>
              <a:ext uri="{FF2B5EF4-FFF2-40B4-BE49-F238E27FC236}">
                <a16:creationId xmlns:a16="http://schemas.microsoft.com/office/drawing/2014/main" id="{19BE5BC0-239E-45FD-A1E9-C36DC4025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9657" y="4575629"/>
            <a:ext cx="870858" cy="885372"/>
          </a:xfrm>
          <a:prstGeom prst="rect">
            <a:avLst/>
          </a:prstGeom>
        </p:spPr>
      </p:pic>
      <p:pic>
        <p:nvPicPr>
          <p:cNvPr id="63" name="Picture 63">
            <a:extLst>
              <a:ext uri="{FF2B5EF4-FFF2-40B4-BE49-F238E27FC236}">
                <a16:creationId xmlns:a16="http://schemas.microsoft.com/office/drawing/2014/main" id="{8D6FE87A-EC6A-4025-B88F-51888ACAF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52398" y="4572190"/>
            <a:ext cx="899887" cy="884991"/>
          </a:xfrm>
          <a:prstGeom prst="rect">
            <a:avLst/>
          </a:prstGeom>
        </p:spPr>
      </p:pic>
      <p:pic>
        <p:nvPicPr>
          <p:cNvPr id="18" name="図 51">
            <a:extLst>
              <a:ext uri="{FF2B5EF4-FFF2-40B4-BE49-F238E27FC236}">
                <a16:creationId xmlns:a16="http://schemas.microsoft.com/office/drawing/2014/main" id="{9B911B7E-F98B-4BC4-A390-DF34E85B1F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4536" y="712651"/>
            <a:ext cx="1305791" cy="1284994"/>
          </a:xfrm>
          <a:prstGeom prst="rect">
            <a:avLst/>
          </a:prstGeom>
        </p:spPr>
      </p:pic>
      <p:pic>
        <p:nvPicPr>
          <p:cNvPr id="52" name="図 53" descr="アイコン&#10;&#10;説明は自動で生成されたものです">
            <a:extLst>
              <a:ext uri="{FF2B5EF4-FFF2-40B4-BE49-F238E27FC236}">
                <a16:creationId xmlns:a16="http://schemas.microsoft.com/office/drawing/2014/main" id="{1A0F6A16-7F37-4517-9501-A2835206EA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4751" y="744249"/>
            <a:ext cx="736024" cy="676277"/>
          </a:xfrm>
          <a:prstGeom prst="rect">
            <a:avLst/>
          </a:prstGeom>
        </p:spPr>
      </p:pic>
      <p:pic>
        <p:nvPicPr>
          <p:cNvPr id="64" name="図 64">
            <a:extLst>
              <a:ext uri="{FF2B5EF4-FFF2-40B4-BE49-F238E27FC236}">
                <a16:creationId xmlns:a16="http://schemas.microsoft.com/office/drawing/2014/main" id="{2344EF49-6666-42FF-B725-01C1657B92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0855" y="1026525"/>
            <a:ext cx="595746" cy="4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2DD3210B-7D84-49BA-A31A-D97B2406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1"/>
            <a:ext cx="2445027" cy="3367573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5BDCE9A2-16BC-49AB-801C-8DE4AE0BF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73" y="-762"/>
            <a:ext cx="2445027" cy="3367573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E5A25B0-3F1A-4779-B168-333BD31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921" y="-762"/>
            <a:ext cx="2445027" cy="3367573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A42AF5E-422F-4C41-B551-26666F3B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067" y="-763"/>
            <a:ext cx="2445027" cy="3367573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A7489FC-1B37-427B-9AAC-3B1F49B3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215" y="-763"/>
            <a:ext cx="2445027" cy="336757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187285E7-7DEC-4E63-A591-CA3A60072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" y="3418299"/>
            <a:ext cx="2445027" cy="3367573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F479D6B0-A569-4B49-BF5A-2E80F54D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8" y="3418298"/>
            <a:ext cx="2445027" cy="3367573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7A4A29D6-71DE-4854-978C-D903F4A3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920" y="3418298"/>
            <a:ext cx="2445027" cy="3367573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C46A1251-3C8E-4B79-A570-0DD3E424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2" y="3418297"/>
            <a:ext cx="2445027" cy="3367573"/>
          </a:xfrm>
          <a:prstGeom prst="rect">
            <a:avLst/>
          </a:prstGeom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5E4B4E06-A48B-46DB-AE76-2A09350E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841" y="3418297"/>
            <a:ext cx="2445027" cy="33675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5028E70-F60F-452A-9693-D55E578FC959}"/>
              </a:ext>
            </a:extLst>
          </p:cNvPr>
          <p:cNvSpPr txBox="1"/>
          <p:nvPr/>
        </p:nvSpPr>
        <p:spPr>
          <a:xfrm>
            <a:off x="1060174" y="6414052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C87CF13-A836-4DBD-80EB-A2893DB71CB4}"/>
              </a:ext>
            </a:extLst>
          </p:cNvPr>
          <p:cNvSpPr txBox="1"/>
          <p:nvPr/>
        </p:nvSpPr>
        <p:spPr>
          <a:xfrm>
            <a:off x="1060173" y="2994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C9DA3E3-B1BB-46AF-BFAE-A70BAE734B29}"/>
              </a:ext>
            </a:extLst>
          </p:cNvPr>
          <p:cNvSpPr txBox="1"/>
          <p:nvPr/>
        </p:nvSpPr>
        <p:spPr>
          <a:xfrm>
            <a:off x="3485321" y="2994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6FD7823-43FC-4AD5-B94D-029697CA3800}"/>
              </a:ext>
            </a:extLst>
          </p:cNvPr>
          <p:cNvSpPr txBox="1"/>
          <p:nvPr/>
        </p:nvSpPr>
        <p:spPr>
          <a:xfrm>
            <a:off x="5910468" y="299498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9BCD72-BA98-4416-B000-C7BC7DC34601}"/>
              </a:ext>
            </a:extLst>
          </p:cNvPr>
          <p:cNvSpPr txBox="1"/>
          <p:nvPr/>
        </p:nvSpPr>
        <p:spPr>
          <a:xfrm>
            <a:off x="8335615" y="2994988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8C93CDD-F9AC-4681-9906-19CB8181B3F2}"/>
              </a:ext>
            </a:extLst>
          </p:cNvPr>
          <p:cNvSpPr txBox="1"/>
          <p:nvPr/>
        </p:nvSpPr>
        <p:spPr>
          <a:xfrm>
            <a:off x="10767389" y="2994988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FF3F335-020C-49F9-8234-D6EE19F53F49}"/>
              </a:ext>
            </a:extLst>
          </p:cNvPr>
          <p:cNvSpPr txBox="1"/>
          <p:nvPr/>
        </p:nvSpPr>
        <p:spPr>
          <a:xfrm>
            <a:off x="3485319" y="641404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DE2044F-0065-40E3-A10F-482709518E79}"/>
              </a:ext>
            </a:extLst>
          </p:cNvPr>
          <p:cNvSpPr txBox="1"/>
          <p:nvPr/>
        </p:nvSpPr>
        <p:spPr>
          <a:xfrm>
            <a:off x="5910467" y="641404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70885B0-6D64-4000-AC6C-6F93493B5DA1}"/>
              </a:ext>
            </a:extLst>
          </p:cNvPr>
          <p:cNvSpPr txBox="1"/>
          <p:nvPr/>
        </p:nvSpPr>
        <p:spPr>
          <a:xfrm>
            <a:off x="8335615" y="641404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0D40E9C-E341-4437-B84F-20B6106C9F4A}"/>
              </a:ext>
            </a:extLst>
          </p:cNvPr>
          <p:cNvSpPr txBox="1"/>
          <p:nvPr/>
        </p:nvSpPr>
        <p:spPr>
          <a:xfrm>
            <a:off x="10767389" y="641404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BDFCA9E-F612-4534-8EC9-2382CB8CD154}"/>
              </a:ext>
            </a:extLst>
          </p:cNvPr>
          <p:cNvSpPr txBox="1"/>
          <p:nvPr/>
        </p:nvSpPr>
        <p:spPr>
          <a:xfrm>
            <a:off x="92763" y="6625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8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161305A-6177-4DD7-84B5-7E42923108D5}"/>
              </a:ext>
            </a:extLst>
          </p:cNvPr>
          <p:cNvSpPr txBox="1"/>
          <p:nvPr/>
        </p:nvSpPr>
        <p:spPr>
          <a:xfrm>
            <a:off x="2517910" y="66258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8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FA01924-9010-45B1-97F8-A2DF799A1E4A}"/>
              </a:ext>
            </a:extLst>
          </p:cNvPr>
          <p:cNvSpPr txBox="1"/>
          <p:nvPr/>
        </p:nvSpPr>
        <p:spPr>
          <a:xfrm>
            <a:off x="4909926" y="112639"/>
            <a:ext cx="39093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400">
                <a:solidFill>
                  <a:srgbClr val="0600BF"/>
                </a:solidFill>
                <a:ea typeface="游ゴシック"/>
              </a:rPr>
              <a:t>10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7E6B96F-E653-4AE9-B7BF-CB04D579335F}"/>
              </a:ext>
            </a:extLst>
          </p:cNvPr>
          <p:cNvSpPr txBox="1"/>
          <p:nvPr/>
        </p:nvSpPr>
        <p:spPr>
          <a:xfrm>
            <a:off x="7374832" y="66258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6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310666E-96FF-42AA-9359-4CA4B5F037BA}"/>
              </a:ext>
            </a:extLst>
          </p:cNvPr>
          <p:cNvSpPr txBox="1"/>
          <p:nvPr/>
        </p:nvSpPr>
        <p:spPr>
          <a:xfrm>
            <a:off x="9793353" y="66257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8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09F5790-BFFB-4DC0-AF4B-6706FAAA2C8C}"/>
              </a:ext>
            </a:extLst>
          </p:cNvPr>
          <p:cNvSpPr txBox="1"/>
          <p:nvPr/>
        </p:nvSpPr>
        <p:spPr>
          <a:xfrm>
            <a:off x="92762" y="3491944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6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E5EAB9A-9E8E-4FA9-ACFB-3E06263C84F4}"/>
              </a:ext>
            </a:extLst>
          </p:cNvPr>
          <p:cNvSpPr txBox="1"/>
          <p:nvPr/>
        </p:nvSpPr>
        <p:spPr>
          <a:xfrm>
            <a:off x="2517909" y="3491944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4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3D14824-E2D9-4F95-9E9F-215383990F7A}"/>
              </a:ext>
            </a:extLst>
          </p:cNvPr>
          <p:cNvSpPr txBox="1"/>
          <p:nvPr/>
        </p:nvSpPr>
        <p:spPr>
          <a:xfrm>
            <a:off x="4949683" y="3491944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6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DCA7030-18EE-485D-A890-CD359ABE4768}"/>
              </a:ext>
            </a:extLst>
          </p:cNvPr>
          <p:cNvSpPr txBox="1"/>
          <p:nvPr/>
        </p:nvSpPr>
        <p:spPr>
          <a:xfrm>
            <a:off x="7374831" y="3491945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4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162A52C-EB9F-41E4-864C-D9F4E625C7EB}"/>
              </a:ext>
            </a:extLst>
          </p:cNvPr>
          <p:cNvSpPr txBox="1"/>
          <p:nvPr/>
        </p:nvSpPr>
        <p:spPr>
          <a:xfrm>
            <a:off x="9793353" y="3491945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4</a:t>
            </a:r>
          </a:p>
        </p:txBody>
      </p:sp>
      <p:sp>
        <p:nvSpPr>
          <p:cNvPr id="5" name="テキスト ボックス 37">
            <a:extLst>
              <a:ext uri="{FF2B5EF4-FFF2-40B4-BE49-F238E27FC236}">
                <a16:creationId xmlns:a16="http://schemas.microsoft.com/office/drawing/2014/main" id="{4EE3EEEF-2612-4FB9-9515-1003EFE788A6}"/>
              </a:ext>
            </a:extLst>
          </p:cNvPr>
          <p:cNvSpPr txBox="1"/>
          <p:nvPr/>
        </p:nvSpPr>
        <p:spPr>
          <a:xfrm>
            <a:off x="93424" y="2182342"/>
            <a:ext cx="233625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</a:t>
            </a:r>
            <a:r>
              <a:rPr lang="en-US" altLang="ja-JP" sz="700">
                <a:ea typeface="+mn-lt"/>
              </a:rPr>
              <a:t>1</a:t>
            </a:r>
            <a:r>
              <a:rPr lang="en-US" sz="700">
                <a:ea typeface="+mn-lt"/>
              </a:rPr>
              <a:t>210)</a:t>
            </a:r>
            <a:r>
              <a:rPr lang="ja-JP" altLang="en-US" sz="700">
                <a:ea typeface="+mn-lt"/>
              </a:rPr>
              <a:t>リモートサービスの悪用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en-US" altLang="ja-JP" sz="700">
                <a:ea typeface="+mn-lt"/>
              </a:rPr>
              <a:t>        (T1203)</a:t>
            </a:r>
            <a:r>
              <a:rPr lang="ja-JP" sz="700">
                <a:ea typeface="+mn-lt"/>
              </a:rPr>
              <a:t>クライアントアプリ脆弱性の悪用</a:t>
            </a:r>
            <a:endParaRPr lang="ja-JP">
              <a:ea typeface="游ゴシック"/>
            </a:endParaRPr>
          </a:p>
          <a:p>
            <a:r>
              <a:rPr lang="en-US" sz="700">
                <a:ea typeface="+mn-lt"/>
              </a:rPr>
              <a:t>        (T1190)</a:t>
            </a:r>
            <a:r>
              <a:rPr lang="ja-JP" altLang="en-US" sz="700">
                <a:ea typeface="+mn-lt"/>
              </a:rPr>
              <a:t>公開</a:t>
            </a:r>
            <a:r>
              <a:rPr lang="en-US" sz="700">
                <a:ea typeface="+mn-lt"/>
              </a:rPr>
              <a:t>AP</a:t>
            </a:r>
            <a:r>
              <a:rPr lang="ja-JP" altLang="en-US" sz="700">
                <a:ea typeface="+mn-lt"/>
              </a:rPr>
              <a:t>の悪用　</a:t>
            </a:r>
            <a:endParaRPr lang="ja-JP" altLang="en-US">
              <a:ea typeface="游ゴシック"/>
            </a:endParaRPr>
          </a:p>
          <a:p>
            <a:r>
              <a:rPr lang="en-US" altLang="ja-JP" sz="700">
                <a:ea typeface="+mn-lt"/>
              </a:rPr>
              <a:t>        (T</a:t>
            </a:r>
            <a:r>
              <a:rPr lang="en-US" sz="700">
                <a:ea typeface="+mn-lt"/>
              </a:rPr>
              <a:t>1189</a:t>
            </a:r>
            <a:r>
              <a:rPr lang="en-US" altLang="ja-JP" sz="700">
                <a:ea typeface="游ゴシック"/>
              </a:rPr>
              <a:t>)</a:t>
            </a:r>
            <a:r>
              <a:rPr lang="ja-JP" altLang="en-US" sz="700">
                <a:ea typeface="+mn-lt"/>
                <a:cs typeface="+mn-lt"/>
              </a:rPr>
              <a:t>水飲み場攻撃　</a:t>
            </a:r>
            <a:r>
              <a:rPr lang="en-US" altLang="ja-JP" sz="700">
                <a:ea typeface="+mn-lt"/>
                <a:cs typeface="+mn-lt"/>
              </a:rPr>
              <a:t> </a:t>
            </a:r>
            <a:endParaRPr lang="ja-JP" sz="700">
              <a:ea typeface="+mn-lt"/>
              <a:cs typeface="+mn-lt"/>
            </a:endParaRPr>
          </a:p>
          <a:p>
            <a:r>
              <a:rPr lang="en-US" sz="700">
                <a:solidFill>
                  <a:srgbClr val="FF0000"/>
                </a:solidFill>
                <a:ea typeface="+mn-lt"/>
              </a:rPr>
              <a:t>        </a:t>
            </a:r>
            <a:endParaRPr lang="ja-JP" altLang="en-US" sz="70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54" name="テキスト ボックス 37">
            <a:extLst>
              <a:ext uri="{FF2B5EF4-FFF2-40B4-BE49-F238E27FC236}">
                <a16:creationId xmlns:a16="http://schemas.microsoft.com/office/drawing/2014/main" id="{333E3E9C-3AB2-4C0F-98CE-83615786C0B0}"/>
              </a:ext>
            </a:extLst>
          </p:cNvPr>
          <p:cNvSpPr txBox="1"/>
          <p:nvPr/>
        </p:nvSpPr>
        <p:spPr>
          <a:xfrm>
            <a:off x="2531823" y="2182341"/>
            <a:ext cx="23362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</a:t>
            </a:r>
            <a:r>
              <a:rPr lang="en-US" altLang="ja-JP" sz="700">
                <a:ea typeface="+mn-lt"/>
              </a:rPr>
              <a:t>1</a:t>
            </a:r>
            <a:r>
              <a:rPr lang="en-US" sz="700">
                <a:ea typeface="+mn-lt"/>
              </a:rPr>
              <a:t>210)</a:t>
            </a:r>
            <a:r>
              <a:rPr lang="ja-JP" altLang="en-US" sz="700">
                <a:ea typeface="+mn-lt"/>
              </a:rPr>
              <a:t>リモートサービスの悪用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en-US" altLang="ja-JP" sz="700">
                <a:ea typeface="+mn-lt"/>
              </a:rPr>
              <a:t>        (T1203)</a:t>
            </a:r>
            <a:r>
              <a:rPr lang="ja-JP" sz="700">
                <a:ea typeface="+mn-lt"/>
              </a:rPr>
              <a:t>クライアントアプリ脆弱性の悪用</a:t>
            </a:r>
            <a:endParaRPr lang="ja-JP">
              <a:ea typeface="游ゴシック"/>
            </a:endParaRPr>
          </a:p>
          <a:p>
            <a:r>
              <a:rPr lang="en-US" sz="700">
                <a:ea typeface="+mn-lt"/>
              </a:rPr>
              <a:t>        (T1190)</a:t>
            </a:r>
            <a:r>
              <a:rPr lang="ja-JP" altLang="en-US" sz="700">
                <a:ea typeface="+mn-lt"/>
              </a:rPr>
              <a:t>公開</a:t>
            </a:r>
            <a:r>
              <a:rPr lang="en-US" sz="700">
                <a:ea typeface="+mn-lt"/>
              </a:rPr>
              <a:t>AP</a:t>
            </a:r>
            <a:r>
              <a:rPr lang="ja-JP" altLang="en-US" sz="700">
                <a:ea typeface="+mn-lt"/>
              </a:rPr>
              <a:t>の悪用　</a:t>
            </a:r>
            <a:endParaRPr lang="ja-JP" altLang="en-US">
              <a:ea typeface="游ゴシック"/>
            </a:endParaRPr>
          </a:p>
          <a:p>
            <a:r>
              <a:rPr lang="en-US" altLang="ja-JP" sz="700">
                <a:ea typeface="+mn-lt"/>
              </a:rPr>
              <a:t>        (T</a:t>
            </a:r>
            <a:r>
              <a:rPr lang="en-US" sz="700">
                <a:ea typeface="+mn-lt"/>
              </a:rPr>
              <a:t>1189</a:t>
            </a:r>
            <a:r>
              <a:rPr lang="en-US" altLang="ja-JP" sz="700">
                <a:ea typeface="游ゴシック"/>
              </a:rPr>
              <a:t>)</a:t>
            </a:r>
            <a:r>
              <a:rPr lang="ja-JP" altLang="en-US" sz="700">
                <a:ea typeface="+mn-lt"/>
                <a:cs typeface="+mn-lt"/>
              </a:rPr>
              <a:t>水飲み場攻撃 </a:t>
            </a:r>
            <a:r>
              <a:rPr lang="ja-JP" altLang="en-US" sz="700">
                <a:ea typeface="+mn-lt"/>
              </a:rPr>
              <a:t>     </a:t>
            </a:r>
            <a:r>
              <a:rPr lang="ja-JP" altLang="en-US" sz="700">
                <a:solidFill>
                  <a:srgbClr val="FF0000"/>
                </a:solidFill>
                <a:ea typeface="+mn-lt"/>
              </a:rPr>
              <a:t> </a:t>
            </a:r>
            <a:endParaRPr lang="ja-JP" sz="700">
              <a:solidFill>
                <a:srgbClr val="FF0000"/>
              </a:solidFill>
              <a:ea typeface="+mn-lt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3B34C8B-A129-430D-AAD4-A11D0B0AB971}"/>
              </a:ext>
            </a:extLst>
          </p:cNvPr>
          <p:cNvSpPr txBox="1"/>
          <p:nvPr/>
        </p:nvSpPr>
        <p:spPr>
          <a:xfrm>
            <a:off x="157151" y="2050862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M1048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DD35F5E-BD33-447C-AB68-E711FAA45351}"/>
              </a:ext>
            </a:extLst>
          </p:cNvPr>
          <p:cNvSpPr txBox="1"/>
          <p:nvPr/>
        </p:nvSpPr>
        <p:spPr>
          <a:xfrm>
            <a:off x="2575672" y="2050861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M1050</a:t>
            </a:r>
          </a:p>
        </p:txBody>
      </p:sp>
      <p:sp>
        <p:nvSpPr>
          <p:cNvPr id="66" name="テキスト ボックス 37">
            <a:extLst>
              <a:ext uri="{FF2B5EF4-FFF2-40B4-BE49-F238E27FC236}">
                <a16:creationId xmlns:a16="http://schemas.microsoft.com/office/drawing/2014/main" id="{A388E37B-7474-4E19-9A66-767BDB35F821}"/>
              </a:ext>
            </a:extLst>
          </p:cNvPr>
          <p:cNvSpPr txBox="1"/>
          <p:nvPr/>
        </p:nvSpPr>
        <p:spPr>
          <a:xfrm>
            <a:off x="4950343" y="2182340"/>
            <a:ext cx="2336253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(T1566)</a:t>
            </a:r>
            <a:r>
              <a:rPr lang="ja-JP" altLang="en-US" sz="700">
                <a:ea typeface="+mn-lt"/>
              </a:rPr>
              <a:t>フィッシング攻撃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en-US" sz="700">
                <a:ea typeface="+mn-lt"/>
              </a:rPr>
              <a:t>        (T1204)</a:t>
            </a:r>
            <a:r>
              <a:rPr lang="ja-JP" altLang="en-US" sz="700">
                <a:ea typeface="+mn-lt"/>
              </a:rPr>
              <a:t>ユーザの誤実行</a:t>
            </a:r>
            <a:endParaRPr lang="ja-JP" altLang="en-US" sz="700">
              <a:ea typeface="游ゴシック"/>
            </a:endParaRPr>
          </a:p>
          <a:p>
            <a:r>
              <a:rPr lang="en-US" sz="700">
                <a:ea typeface="+mn-lt"/>
              </a:rPr>
              <a:t>        (T1102)Web</a:t>
            </a:r>
            <a:r>
              <a:rPr lang="ja-JP" sz="700">
                <a:ea typeface="+mn-lt"/>
              </a:rPr>
              <a:t>サービスの悪用</a:t>
            </a:r>
            <a:endParaRPr lang="ja-JP">
              <a:ea typeface="游ゴシック"/>
            </a:endParaRPr>
          </a:p>
          <a:p>
            <a:r>
              <a:rPr lang="ja-JP" altLang="en-US" sz="700">
                <a:ea typeface="+mn-lt"/>
              </a:rPr>
              <a:t>        </a:t>
            </a:r>
            <a:r>
              <a:rPr lang="en-US" altLang="ja-JP" sz="700">
                <a:ea typeface="+mn-lt"/>
              </a:rPr>
              <a:t>(T1189)</a:t>
            </a:r>
            <a:r>
              <a:rPr lang="ja-JP" sz="700">
                <a:ea typeface="+mn-lt"/>
              </a:rPr>
              <a:t>水飲み場攻撃 </a:t>
            </a:r>
            <a:endParaRPr lang="ja-JP" altLang="en-US" sz="700">
              <a:ea typeface="+mn-lt"/>
            </a:endParaRPr>
          </a:p>
          <a:p>
            <a:r>
              <a:rPr lang="en-US" altLang="ja-JP" sz="700">
                <a:ea typeface="+mn-lt"/>
              </a:rPr>
              <a:t>        (T</a:t>
            </a:r>
            <a:r>
              <a:rPr lang="en-US" sz="700">
                <a:ea typeface="+mn-lt"/>
                <a:cs typeface="+mn-lt"/>
              </a:rPr>
              <a:t>1059</a:t>
            </a:r>
            <a:r>
              <a:rPr lang="en-US" altLang="ja-JP" sz="700">
                <a:ea typeface="游ゴシック"/>
              </a:rPr>
              <a:t>)</a:t>
            </a:r>
            <a:r>
              <a:rPr lang="ja-JP" altLang="en-US" sz="700">
                <a:ea typeface="+mn-lt"/>
                <a:cs typeface="+mn-lt"/>
              </a:rPr>
              <a:t>シェルスクリプト・コマンド実行</a:t>
            </a:r>
            <a:r>
              <a:rPr lang="en-US" altLang="ja-JP" sz="700">
                <a:solidFill>
                  <a:srgbClr val="FF0000"/>
                </a:solidFill>
                <a:ea typeface="+mn-lt"/>
                <a:cs typeface="+mn-lt"/>
              </a:rPr>
              <a:t> </a:t>
            </a:r>
            <a:endParaRPr lang="ja-JP" sz="7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67" name="テキスト ボックス 37">
            <a:extLst>
              <a:ext uri="{FF2B5EF4-FFF2-40B4-BE49-F238E27FC236}">
                <a16:creationId xmlns:a16="http://schemas.microsoft.com/office/drawing/2014/main" id="{439808FE-AC18-467F-8634-E456835A37D7}"/>
              </a:ext>
            </a:extLst>
          </p:cNvPr>
          <p:cNvSpPr txBox="1"/>
          <p:nvPr/>
        </p:nvSpPr>
        <p:spPr>
          <a:xfrm>
            <a:off x="7375492" y="2182340"/>
            <a:ext cx="23362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</a:t>
            </a:r>
            <a:r>
              <a:rPr lang="en-US" altLang="ja-JP" sz="700">
                <a:ea typeface="+mn-lt"/>
              </a:rPr>
              <a:t>1</a:t>
            </a:r>
            <a:r>
              <a:rPr lang="en-US" sz="700">
                <a:ea typeface="+mn-lt"/>
              </a:rPr>
              <a:t>210)</a:t>
            </a:r>
            <a:r>
              <a:rPr lang="ja-JP" altLang="en-US" sz="700">
                <a:ea typeface="+mn-lt"/>
              </a:rPr>
              <a:t>リモートサービスの悪用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en-US" sz="700">
                <a:ea typeface="+mn-lt"/>
              </a:rPr>
              <a:t>        (T1190)</a:t>
            </a:r>
            <a:r>
              <a:rPr lang="ja-JP" altLang="en-US" sz="700">
                <a:ea typeface="+mn-lt"/>
              </a:rPr>
              <a:t>公開</a:t>
            </a:r>
            <a:r>
              <a:rPr lang="en-US" sz="700">
                <a:ea typeface="+mn-lt"/>
              </a:rPr>
              <a:t>AP</a:t>
            </a:r>
            <a:r>
              <a:rPr lang="ja-JP" altLang="en-US" sz="700">
                <a:ea typeface="+mn-lt"/>
              </a:rPr>
              <a:t>の悪用　</a:t>
            </a:r>
            <a:endParaRPr lang="ja-JP" altLang="en-US">
              <a:ea typeface="游ゴシック"/>
            </a:endParaRPr>
          </a:p>
          <a:p>
            <a:r>
              <a:rPr lang="en-US" altLang="ja-JP" sz="700">
                <a:ea typeface="+mn-lt"/>
              </a:rPr>
              <a:t>        (T</a:t>
            </a:r>
            <a:r>
              <a:rPr lang="en-US" sz="700">
                <a:ea typeface="+mn-lt"/>
              </a:rPr>
              <a:t>1189</a:t>
            </a:r>
            <a:r>
              <a:rPr lang="en-US" altLang="ja-JP" sz="700">
                <a:ea typeface="游ゴシック"/>
              </a:rPr>
              <a:t>)</a:t>
            </a:r>
            <a:r>
              <a:rPr lang="ja-JP" altLang="en-US" sz="700">
                <a:ea typeface="+mn-lt"/>
                <a:cs typeface="+mn-lt"/>
              </a:rPr>
              <a:t>水飲み場攻撃</a:t>
            </a:r>
            <a:r>
              <a:rPr lang="ja-JP" altLang="en-US" sz="700">
                <a:solidFill>
                  <a:srgbClr val="FF0000"/>
                </a:solidFill>
                <a:ea typeface="+mn-lt"/>
                <a:cs typeface="+mn-lt"/>
              </a:rPr>
              <a:t>　</a:t>
            </a:r>
            <a:r>
              <a:rPr lang="en-US" altLang="ja-JP" sz="700">
                <a:solidFill>
                  <a:srgbClr val="FF0000"/>
                </a:solidFill>
                <a:ea typeface="+mn-lt"/>
                <a:cs typeface="+mn-lt"/>
              </a:rPr>
              <a:t> </a:t>
            </a:r>
            <a:endParaRPr lang="ja-JP" altLang="en-US" sz="70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68" name="テキスト ボックス 37">
            <a:extLst>
              <a:ext uri="{FF2B5EF4-FFF2-40B4-BE49-F238E27FC236}">
                <a16:creationId xmlns:a16="http://schemas.microsoft.com/office/drawing/2014/main" id="{EA7E6942-05E9-4619-96A2-0BBD22384B4F}"/>
              </a:ext>
            </a:extLst>
          </p:cNvPr>
          <p:cNvSpPr txBox="1"/>
          <p:nvPr/>
        </p:nvSpPr>
        <p:spPr>
          <a:xfrm>
            <a:off x="9813891" y="2182339"/>
            <a:ext cx="2336253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altLang="ja-JP" sz="700">
                <a:ea typeface="+mn-lt"/>
                <a:cs typeface="+mn-lt"/>
              </a:rPr>
              <a:t>(T</a:t>
            </a:r>
            <a:r>
              <a:rPr lang="en-US" sz="700">
                <a:ea typeface="+mn-lt"/>
                <a:cs typeface="+mn-lt"/>
              </a:rPr>
              <a:t>1489</a:t>
            </a:r>
            <a:r>
              <a:rPr lang="en-US" altLang="en-US" sz="700">
                <a:ea typeface="+mn-lt"/>
                <a:cs typeface="+mn-lt"/>
              </a:rPr>
              <a:t>)</a:t>
            </a:r>
            <a:r>
              <a:rPr lang="ja-JP" sz="700">
                <a:ea typeface="+mn-lt"/>
                <a:cs typeface="+mn-lt"/>
              </a:rPr>
              <a:t>サービス停止</a:t>
            </a:r>
            <a:endParaRPr lang="ja-JP">
              <a:ea typeface="+mn-lt"/>
              <a:cs typeface="+mn-lt"/>
            </a:endParaRPr>
          </a:p>
          <a:p>
            <a:r>
              <a:rPr lang="en-US" sz="700">
                <a:ea typeface="+mn-lt"/>
              </a:rPr>
              <a:t>        (T</a:t>
            </a:r>
            <a:r>
              <a:rPr lang="en-US" altLang="ja-JP" sz="700">
                <a:ea typeface="+mn-lt"/>
              </a:rPr>
              <a:t>1</a:t>
            </a:r>
            <a:r>
              <a:rPr lang="en-US" sz="700">
                <a:ea typeface="+mn-lt"/>
              </a:rPr>
              <a:t>210)</a:t>
            </a:r>
            <a:r>
              <a:rPr lang="ja-JP" altLang="en-US" sz="700">
                <a:ea typeface="+mn-lt"/>
              </a:rPr>
              <a:t>リモートサービスの悪用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en-US" sz="700">
                <a:ea typeface="+mn-lt"/>
              </a:rPr>
              <a:t>        (T1190)</a:t>
            </a:r>
            <a:r>
              <a:rPr lang="ja-JP" altLang="en-US" sz="700">
                <a:ea typeface="+mn-lt"/>
              </a:rPr>
              <a:t>公開</a:t>
            </a:r>
            <a:r>
              <a:rPr lang="en-US" sz="700">
                <a:ea typeface="+mn-lt"/>
              </a:rPr>
              <a:t>AP</a:t>
            </a:r>
            <a:r>
              <a:rPr lang="ja-JP" altLang="en-US" sz="700">
                <a:ea typeface="+mn-lt"/>
              </a:rPr>
              <a:t>の悪用　</a:t>
            </a:r>
            <a:endParaRPr lang="ja-JP" altLang="en-US">
              <a:ea typeface="游ゴシック"/>
            </a:endParaRPr>
          </a:p>
          <a:p>
            <a:r>
              <a:rPr lang="en-US" altLang="ja-JP" sz="700">
                <a:ea typeface="+mn-lt"/>
              </a:rPr>
              <a:t>        (T</a:t>
            </a:r>
            <a:r>
              <a:rPr lang="en-US" sz="700">
                <a:ea typeface="+mn-lt"/>
              </a:rPr>
              <a:t>1133</a:t>
            </a:r>
            <a:r>
              <a:rPr lang="en-US" altLang="ja-JP" sz="700">
                <a:ea typeface="游ゴシック"/>
              </a:rPr>
              <a:t>)</a:t>
            </a:r>
            <a:r>
              <a:rPr lang="ja-JP" altLang="en-US" sz="700">
                <a:ea typeface="+mn-lt"/>
                <a:cs typeface="+mn-lt"/>
              </a:rPr>
              <a:t>不正リモートアクセス　</a:t>
            </a:r>
            <a:r>
              <a:rPr lang="en-US" altLang="ja-JP" sz="700">
                <a:solidFill>
                  <a:srgbClr val="FF0000"/>
                </a:solidFill>
                <a:ea typeface="+mn-lt"/>
                <a:cs typeface="+mn-lt"/>
              </a:rPr>
              <a:t> </a:t>
            </a:r>
            <a:endParaRPr lang="ja-JP" altLang="en-US" sz="70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69" name="テキスト ボックス 37">
            <a:extLst>
              <a:ext uri="{FF2B5EF4-FFF2-40B4-BE49-F238E27FC236}">
                <a16:creationId xmlns:a16="http://schemas.microsoft.com/office/drawing/2014/main" id="{BA2685E6-7166-45D6-A829-6632A5F2F6ED}"/>
              </a:ext>
            </a:extLst>
          </p:cNvPr>
          <p:cNvSpPr txBox="1"/>
          <p:nvPr/>
        </p:nvSpPr>
        <p:spPr>
          <a:xfrm>
            <a:off x="106673" y="5608025"/>
            <a:ext cx="23362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</a:t>
            </a:r>
            <a:r>
              <a:rPr lang="en-US" altLang="ja-JP" sz="700">
                <a:ea typeface="+mn-lt"/>
              </a:rPr>
              <a:t>1</a:t>
            </a:r>
            <a:r>
              <a:rPr lang="en-US" sz="700">
                <a:ea typeface="+mn-lt"/>
              </a:rPr>
              <a:t>210)</a:t>
            </a:r>
            <a:r>
              <a:rPr lang="ja-JP" altLang="en-US" sz="700">
                <a:ea typeface="+mn-lt"/>
              </a:rPr>
              <a:t>リモートサービスの悪用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en-US" sz="700">
                <a:ea typeface="+mn-lt"/>
              </a:rPr>
              <a:t>        (T1190)</a:t>
            </a:r>
            <a:r>
              <a:rPr lang="ja-JP" altLang="en-US" sz="700">
                <a:ea typeface="+mn-lt"/>
              </a:rPr>
              <a:t>公開</a:t>
            </a:r>
            <a:r>
              <a:rPr lang="en-US" sz="700">
                <a:ea typeface="+mn-lt"/>
              </a:rPr>
              <a:t>AP</a:t>
            </a:r>
            <a:r>
              <a:rPr lang="ja-JP" altLang="en-US" sz="700">
                <a:ea typeface="+mn-lt"/>
              </a:rPr>
              <a:t>の悪用　</a:t>
            </a:r>
            <a:endParaRPr lang="ja-JP" altLang="en-US">
              <a:ea typeface="游ゴシック"/>
            </a:endParaRPr>
          </a:p>
          <a:p>
            <a:r>
              <a:rPr lang="en-US" altLang="ja-JP" sz="700">
                <a:ea typeface="+mn-lt"/>
              </a:rPr>
              <a:t>        (T</a:t>
            </a:r>
            <a:r>
              <a:rPr lang="en-US" sz="700">
                <a:ea typeface="+mn-lt"/>
              </a:rPr>
              <a:t>1059</a:t>
            </a:r>
            <a:r>
              <a:rPr lang="en-US" altLang="ja-JP" sz="700">
                <a:ea typeface="游ゴシック"/>
              </a:rPr>
              <a:t>)</a:t>
            </a:r>
            <a:r>
              <a:rPr lang="ja-JP" altLang="en-US" sz="700">
                <a:ea typeface="+mn-lt"/>
                <a:cs typeface="+mn-lt"/>
              </a:rPr>
              <a:t>シェルスクリプト・コマンド実行</a:t>
            </a:r>
            <a:r>
              <a:rPr lang="en-US" altLang="ja-JP" sz="700">
                <a:ea typeface="+mn-lt"/>
                <a:cs typeface="+mn-lt"/>
              </a:rPr>
              <a:t> </a:t>
            </a:r>
            <a:endParaRPr lang="ja-JP" altLang="en-US" sz="700">
              <a:ea typeface="+mn-lt"/>
              <a:cs typeface="+mn-lt"/>
            </a:endParaRPr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70" name="テキスト ボックス 37">
            <a:extLst>
              <a:ext uri="{FF2B5EF4-FFF2-40B4-BE49-F238E27FC236}">
                <a16:creationId xmlns:a16="http://schemas.microsoft.com/office/drawing/2014/main" id="{B608B33B-0979-404B-90F0-51B9FC5A353F}"/>
              </a:ext>
            </a:extLst>
          </p:cNvPr>
          <p:cNvSpPr txBox="1"/>
          <p:nvPr/>
        </p:nvSpPr>
        <p:spPr>
          <a:xfrm>
            <a:off x="2551698" y="5608024"/>
            <a:ext cx="233625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</a:t>
            </a:r>
            <a:r>
              <a:rPr lang="en-US" altLang="ja-JP" sz="700">
                <a:ea typeface="+mn-lt"/>
              </a:rPr>
              <a:t>1</a:t>
            </a:r>
            <a:r>
              <a:rPr lang="en-US" sz="700">
                <a:ea typeface="+mn-lt"/>
              </a:rPr>
              <a:t>210)</a:t>
            </a:r>
            <a:r>
              <a:rPr lang="ja-JP" altLang="en-US" sz="700">
                <a:ea typeface="+mn-lt"/>
              </a:rPr>
              <a:t>リモートサービスの悪用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en-US" sz="700">
                <a:ea typeface="+mn-lt"/>
              </a:rPr>
              <a:t>        (T1190)</a:t>
            </a:r>
            <a:r>
              <a:rPr lang="ja-JP" altLang="en-US" sz="700">
                <a:ea typeface="+mn-lt"/>
              </a:rPr>
              <a:t>公開</a:t>
            </a:r>
            <a:r>
              <a:rPr lang="en-US" sz="700">
                <a:ea typeface="+mn-lt"/>
              </a:rPr>
              <a:t>AP</a:t>
            </a:r>
            <a:r>
              <a:rPr lang="ja-JP" altLang="en-US" sz="700">
                <a:ea typeface="+mn-lt"/>
              </a:rPr>
              <a:t>の悪用　</a:t>
            </a:r>
            <a:r>
              <a:rPr lang="en-US" altLang="ja-JP" sz="700">
                <a:ea typeface="+mn-lt"/>
              </a:rPr>
              <a:t> </a:t>
            </a:r>
            <a:endParaRPr lang="ja-JP" altLang="en-US" sz="700">
              <a:ea typeface="+mn-lt"/>
              <a:cs typeface="+mn-lt"/>
            </a:endParaRPr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71" name="テキスト ボックス 37">
            <a:extLst>
              <a:ext uri="{FF2B5EF4-FFF2-40B4-BE49-F238E27FC236}">
                <a16:creationId xmlns:a16="http://schemas.microsoft.com/office/drawing/2014/main" id="{468A38CF-BC8D-43D9-BF1E-FBCA4768AC94}"/>
              </a:ext>
            </a:extLst>
          </p:cNvPr>
          <p:cNvSpPr txBox="1"/>
          <p:nvPr/>
        </p:nvSpPr>
        <p:spPr>
          <a:xfrm>
            <a:off x="4950342" y="5608024"/>
            <a:ext cx="23362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</a:t>
            </a:r>
            <a:r>
              <a:rPr lang="en-US" altLang="ja-JP" sz="700">
                <a:ea typeface="+mn-lt"/>
              </a:rPr>
              <a:t>1</a:t>
            </a:r>
            <a:r>
              <a:rPr lang="en-US" sz="700">
                <a:ea typeface="+mn-lt"/>
              </a:rPr>
              <a:t>210)</a:t>
            </a:r>
            <a:r>
              <a:rPr lang="ja-JP" altLang="en-US" sz="700">
                <a:ea typeface="+mn-lt"/>
              </a:rPr>
              <a:t>リモートサービスの悪用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en-US" sz="700">
                <a:ea typeface="+mn-lt"/>
              </a:rPr>
              <a:t>        (T1133)</a:t>
            </a:r>
            <a:r>
              <a:rPr lang="ja-JP" sz="700">
                <a:ea typeface="+mn-lt"/>
              </a:rPr>
              <a:t>不正リモー</a:t>
            </a:r>
            <a:r>
              <a:rPr lang="ja-JP" altLang="en-US" sz="700">
                <a:ea typeface="+mn-lt"/>
              </a:rPr>
              <a:t>トア</a:t>
            </a:r>
            <a:r>
              <a:rPr lang="ja-JP" sz="700">
                <a:ea typeface="+mn-lt"/>
              </a:rPr>
              <a:t>クセス</a:t>
            </a:r>
            <a:r>
              <a:rPr lang="ja-JP" altLang="en-US" sz="700">
                <a:ea typeface="+mn-lt"/>
              </a:rPr>
              <a:t>　</a:t>
            </a:r>
            <a:endParaRPr lang="ja-JP" altLang="en-US">
              <a:ea typeface="游ゴシック"/>
            </a:endParaRPr>
          </a:p>
          <a:p>
            <a:r>
              <a:rPr lang="en-US" altLang="ja-JP" sz="700">
                <a:ea typeface="+mn-lt"/>
              </a:rPr>
              <a:t>        (T</a:t>
            </a:r>
            <a:r>
              <a:rPr lang="en-US" sz="700">
                <a:ea typeface="+mn-lt"/>
              </a:rPr>
              <a:t>1059</a:t>
            </a:r>
            <a:r>
              <a:rPr lang="en-US" altLang="ja-JP" sz="700">
                <a:ea typeface="游ゴシック"/>
              </a:rPr>
              <a:t>)</a:t>
            </a:r>
            <a:r>
              <a:rPr lang="ja-JP" altLang="en-US" sz="700">
                <a:ea typeface="+mn-lt"/>
                <a:cs typeface="+mn-lt"/>
              </a:rPr>
              <a:t>シェルスクリプト・コマンド実行</a:t>
            </a:r>
            <a:r>
              <a:rPr lang="en-US" altLang="ja-JP" sz="700">
                <a:ea typeface="+mn-lt"/>
                <a:cs typeface="+mn-lt"/>
              </a:rPr>
              <a:t> </a:t>
            </a:r>
            <a:endParaRPr lang="ja-JP" altLang="en-US" sz="700">
              <a:ea typeface="+mn-lt"/>
              <a:cs typeface="+mn-lt"/>
            </a:endParaRPr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72" name="テキスト ボックス 37">
            <a:extLst>
              <a:ext uri="{FF2B5EF4-FFF2-40B4-BE49-F238E27FC236}">
                <a16:creationId xmlns:a16="http://schemas.microsoft.com/office/drawing/2014/main" id="{5CAF01B1-0FC6-4F7D-B804-D03799BF5997}"/>
              </a:ext>
            </a:extLst>
          </p:cNvPr>
          <p:cNvSpPr txBox="1"/>
          <p:nvPr/>
        </p:nvSpPr>
        <p:spPr>
          <a:xfrm>
            <a:off x="7388741" y="5608023"/>
            <a:ext cx="233625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(T1133)</a:t>
            </a:r>
            <a:r>
              <a:rPr lang="ja-JP" sz="700">
                <a:ea typeface="+mn-lt"/>
              </a:rPr>
              <a:t>不正リモー</a:t>
            </a:r>
            <a:r>
              <a:rPr lang="ja-JP" altLang="en-US" sz="700">
                <a:ea typeface="+mn-lt"/>
              </a:rPr>
              <a:t>トア</a:t>
            </a:r>
            <a:r>
              <a:rPr lang="ja-JP" sz="700">
                <a:ea typeface="+mn-lt"/>
              </a:rPr>
              <a:t>クセス</a:t>
            </a:r>
            <a:r>
              <a:rPr lang="ja-JP" altLang="en-US" sz="700">
                <a:ea typeface="+mn-lt"/>
              </a:rPr>
              <a:t>　</a:t>
            </a:r>
            <a:endParaRPr lang="ja-JP" altLang="en-US">
              <a:ea typeface="游ゴシック"/>
            </a:endParaRPr>
          </a:p>
          <a:p>
            <a:r>
              <a:rPr lang="en-US" altLang="ja-JP" sz="700">
                <a:ea typeface="+mn-lt"/>
              </a:rPr>
              <a:t>        (T</a:t>
            </a:r>
            <a:r>
              <a:rPr lang="en-US" sz="700">
                <a:ea typeface="+mn-lt"/>
              </a:rPr>
              <a:t>1021</a:t>
            </a:r>
            <a:r>
              <a:rPr lang="en-US" altLang="ja-JP" sz="700">
                <a:ea typeface="游ゴシック"/>
              </a:rPr>
              <a:t>)</a:t>
            </a:r>
            <a:r>
              <a:rPr lang="ja-JP" altLang="en-US" sz="700">
                <a:ea typeface="+mn-lt"/>
                <a:cs typeface="+mn-lt"/>
              </a:rPr>
              <a:t>アカウントの乗っ取り</a:t>
            </a:r>
            <a:r>
              <a:rPr lang="en-US" altLang="ja-JP" sz="700">
                <a:solidFill>
                  <a:srgbClr val="FF0000"/>
                </a:solidFill>
                <a:ea typeface="+mn-lt"/>
                <a:cs typeface="+mn-lt"/>
              </a:rPr>
              <a:t> </a:t>
            </a:r>
            <a:endParaRPr lang="ja-JP" altLang="en-US" sz="70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73" name="テキスト ボックス 37">
            <a:extLst>
              <a:ext uri="{FF2B5EF4-FFF2-40B4-BE49-F238E27FC236}">
                <a16:creationId xmlns:a16="http://schemas.microsoft.com/office/drawing/2014/main" id="{C18FF585-8EE1-4252-8C28-70FC6A0D0DBF}"/>
              </a:ext>
            </a:extLst>
          </p:cNvPr>
          <p:cNvSpPr txBox="1"/>
          <p:nvPr/>
        </p:nvSpPr>
        <p:spPr>
          <a:xfrm>
            <a:off x="9794010" y="5608022"/>
            <a:ext cx="233625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(T1059)</a:t>
            </a:r>
            <a:r>
              <a:rPr lang="ja-JP" sz="700">
                <a:ea typeface="+mn-lt"/>
                <a:cs typeface="+mn-lt"/>
              </a:rPr>
              <a:t>シェルスクリプト・</a:t>
            </a:r>
            <a:r>
              <a:rPr lang="ja-JP" altLang="en-US" sz="700">
                <a:ea typeface="+mn-lt"/>
                <a:cs typeface="+mn-lt"/>
              </a:rPr>
              <a:t>コマンド実行</a:t>
            </a:r>
          </a:p>
          <a:p>
            <a:r>
              <a:rPr lang="en-US" sz="700">
                <a:ea typeface="+mn-lt"/>
              </a:rPr>
              <a:t>        (T1156)</a:t>
            </a:r>
            <a:r>
              <a:rPr lang="ja-JP" altLang="en-US" sz="700">
                <a:ea typeface="+mn-lt"/>
              </a:rPr>
              <a:t>フィッシング攻撃</a:t>
            </a:r>
            <a:endParaRPr lang="en-US"/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729D41-16AB-4FD5-B84F-898C1FDC58A9}"/>
              </a:ext>
            </a:extLst>
          </p:cNvPr>
          <p:cNvSpPr txBox="1"/>
          <p:nvPr/>
        </p:nvSpPr>
        <p:spPr>
          <a:xfrm>
            <a:off x="358337" y="139264"/>
            <a:ext cx="2069273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ja-JP" sz="1050" b="1" err="1">
                <a:solidFill>
                  <a:srgbClr val="0600BF"/>
                </a:solidFill>
                <a:ea typeface="游ゴシック"/>
              </a:rPr>
              <a:t>APの分離とサンドボックス化</a:t>
            </a:r>
            <a:endParaRPr lang="ja-JP" sz="1050" b="1" err="1">
              <a:solidFill>
                <a:srgbClr val="0600BF"/>
              </a:solidFill>
              <a:ea typeface="游ゴシック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03E35E3-DD61-4FF8-B41A-4345610288AE}"/>
              </a:ext>
            </a:extLst>
          </p:cNvPr>
          <p:cNvSpPr txBox="1"/>
          <p:nvPr/>
        </p:nvSpPr>
        <p:spPr>
          <a:xfrm>
            <a:off x="2909379" y="185646"/>
            <a:ext cx="171146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エクスプロイト保護 </a:t>
            </a:r>
            <a:endParaRPr lang="ja-JP" b="1">
              <a:solidFill>
                <a:srgbClr val="0600BF"/>
              </a:solidFill>
              <a:ea typeface="游ゴシック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3E22EDA-D7CA-481B-AAE7-1C0F8BF552ED}"/>
              </a:ext>
            </a:extLst>
          </p:cNvPr>
          <p:cNvSpPr txBox="1"/>
          <p:nvPr/>
        </p:nvSpPr>
        <p:spPr>
          <a:xfrm>
            <a:off x="5334526" y="185645"/>
            <a:ext cx="171146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Webコンテンツ制限</a:t>
            </a:r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 </a:t>
            </a:r>
            <a:endParaRPr lang="ja-JP" b="1">
              <a:solidFill>
                <a:srgbClr val="0600BF"/>
              </a:solidFill>
              <a:ea typeface="游ゴシック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53914D6-6A27-4B5B-962A-C77744F137F8}"/>
              </a:ext>
            </a:extLst>
          </p:cNvPr>
          <p:cNvSpPr txBox="1"/>
          <p:nvPr/>
        </p:nvSpPr>
        <p:spPr>
          <a:xfrm>
            <a:off x="7839186" y="185644"/>
            <a:ext cx="171146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ソフトウェア更新 </a:t>
            </a:r>
            <a:endParaRPr lang="ja-JP" b="1">
              <a:solidFill>
                <a:srgbClr val="0600BF"/>
              </a:solidFill>
              <a:ea typeface="游ゴシック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B518630-8DA5-40D7-816C-CAAE9AD1AF20}"/>
              </a:ext>
            </a:extLst>
          </p:cNvPr>
          <p:cNvSpPr txBox="1"/>
          <p:nvPr/>
        </p:nvSpPr>
        <p:spPr>
          <a:xfrm>
            <a:off x="5014071" y="2050861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M1021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FB954C9A-EB0A-4E15-91BE-0CB50A41CA99}"/>
              </a:ext>
            </a:extLst>
          </p:cNvPr>
          <p:cNvSpPr txBox="1"/>
          <p:nvPr/>
        </p:nvSpPr>
        <p:spPr>
          <a:xfrm>
            <a:off x="10244455" y="185643"/>
            <a:ext cx="171146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NWセグメンテーション</a:t>
            </a:r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 </a:t>
            </a:r>
            <a:endParaRPr lang="ja-JP" b="1">
              <a:solidFill>
                <a:srgbClr val="0600BF"/>
              </a:solidFill>
              <a:ea typeface="游ゴシック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8CB3D33-EFA3-4DDB-9B23-47163165005F}"/>
              </a:ext>
            </a:extLst>
          </p:cNvPr>
          <p:cNvSpPr txBox="1"/>
          <p:nvPr/>
        </p:nvSpPr>
        <p:spPr>
          <a:xfrm>
            <a:off x="504106" y="3611329"/>
            <a:ext cx="171146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特権アカウ</a:t>
            </a:r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ント管理</a:t>
            </a:r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 </a:t>
            </a:r>
            <a:endParaRPr lang="ja-JP" b="1">
              <a:solidFill>
                <a:srgbClr val="0600BF"/>
              </a:solidFill>
              <a:ea typeface="游ゴシック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A111A5E4-3B67-4DC8-9359-14534916C833}"/>
              </a:ext>
            </a:extLst>
          </p:cNvPr>
          <p:cNvSpPr txBox="1"/>
          <p:nvPr/>
        </p:nvSpPr>
        <p:spPr>
          <a:xfrm>
            <a:off x="2962383" y="3611328"/>
            <a:ext cx="171146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脆弱</a:t>
            </a:r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性スキャ</a:t>
            </a:r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ン</a:t>
            </a:r>
            <a:endParaRPr lang="ja-JP" b="1">
              <a:solidFill>
                <a:srgbClr val="0600BF"/>
              </a:solidFill>
              <a:ea typeface="+mn-lt"/>
              <a:cs typeface="+mn-lt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B41D4CA9-FCFC-4BC6-8DD9-DD8492146C52}"/>
              </a:ext>
            </a:extLst>
          </p:cNvPr>
          <p:cNvSpPr txBox="1"/>
          <p:nvPr/>
        </p:nvSpPr>
        <p:spPr>
          <a:xfrm>
            <a:off x="5274886" y="3571570"/>
            <a:ext cx="1843986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不必要なサービ</a:t>
            </a:r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スの無効</a:t>
            </a:r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化</a:t>
            </a:r>
            <a:endParaRPr lang="ja-JP" b="1">
              <a:solidFill>
                <a:srgbClr val="0600BF"/>
              </a:solidFill>
              <a:ea typeface="游ゴシック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973F49D-FC6A-4B9B-9A85-66438AB4E524}"/>
              </a:ext>
            </a:extLst>
          </p:cNvPr>
          <p:cNvSpPr txBox="1"/>
          <p:nvPr/>
        </p:nvSpPr>
        <p:spPr>
          <a:xfrm>
            <a:off x="8010939" y="3571461"/>
            <a:ext cx="1311966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 b="1">
                <a:solidFill>
                  <a:srgbClr val="0600BF"/>
                </a:solidFill>
                <a:ea typeface="游ゴシック"/>
              </a:rPr>
              <a:t>多要素認証</a:t>
            </a:r>
            <a:endParaRPr lang="en-US" altLang="ja-JP" sz="1050" b="1">
              <a:solidFill>
                <a:srgbClr val="0600BF"/>
              </a:solidFill>
              <a:ea typeface="游ゴシック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0F8E86C-43C9-45ED-B266-CFDECC2707AB}"/>
              </a:ext>
            </a:extLst>
          </p:cNvPr>
          <p:cNvSpPr txBox="1"/>
          <p:nvPr/>
        </p:nvSpPr>
        <p:spPr>
          <a:xfrm>
            <a:off x="10164417" y="3571460"/>
            <a:ext cx="1875183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ウイルス・マルウェア対策</a:t>
            </a:r>
            <a:endParaRPr lang="ja-JP" altLang="en-US" b="1">
              <a:solidFill>
                <a:srgbClr val="0600BF"/>
              </a:solidFill>
              <a:ea typeface="游ゴシック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40078C6-F63F-4A00-9906-3788ABF74A05}"/>
              </a:ext>
            </a:extLst>
          </p:cNvPr>
          <p:cNvSpPr txBox="1"/>
          <p:nvPr/>
        </p:nvSpPr>
        <p:spPr>
          <a:xfrm>
            <a:off x="7445846" y="2044236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M1051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B17BA73E-FA1F-46C4-9BED-90792DB54BB9}"/>
              </a:ext>
            </a:extLst>
          </p:cNvPr>
          <p:cNvSpPr txBox="1"/>
          <p:nvPr/>
        </p:nvSpPr>
        <p:spPr>
          <a:xfrm>
            <a:off x="9837864" y="2044236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M1030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B991CB3-B3BB-45FD-87EF-2BAB9F771A72}"/>
              </a:ext>
            </a:extLst>
          </p:cNvPr>
          <p:cNvSpPr txBox="1"/>
          <p:nvPr/>
        </p:nvSpPr>
        <p:spPr>
          <a:xfrm>
            <a:off x="157151" y="5469922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M1026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9B640FC-6411-4E82-ADDB-64FB65804840}"/>
              </a:ext>
            </a:extLst>
          </p:cNvPr>
          <p:cNvSpPr txBox="1"/>
          <p:nvPr/>
        </p:nvSpPr>
        <p:spPr>
          <a:xfrm>
            <a:off x="2575672" y="5469922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M1016</a:t>
            </a:r>
          </a:p>
        </p:txBody>
      </p:sp>
      <p:pic>
        <p:nvPicPr>
          <p:cNvPr id="9" name="図 9" descr="座る, 小さい, 食品, テーブル が含まれている画像&#10;&#10;説明は自動で生成されたものです">
            <a:extLst>
              <a:ext uri="{FF2B5EF4-FFF2-40B4-BE49-F238E27FC236}">
                <a16:creationId xmlns:a16="http://schemas.microsoft.com/office/drawing/2014/main" id="{C5B9BBE1-8295-4CA9-AD52-784FB82C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25" y="660839"/>
            <a:ext cx="689114" cy="937814"/>
          </a:xfrm>
          <a:prstGeom prst="rect">
            <a:avLst/>
          </a:prstGeom>
        </p:spPr>
      </p:pic>
      <p:pic>
        <p:nvPicPr>
          <p:cNvPr id="10" name="図 10" descr="背景パター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62138FC7-4397-400B-B0E1-8E7339AF8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74" y="718938"/>
            <a:ext cx="1656523" cy="1338454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9B2C9686-8718-4A94-879D-E84B5031682B}"/>
              </a:ext>
            </a:extLst>
          </p:cNvPr>
          <p:cNvSpPr txBox="1"/>
          <p:nvPr/>
        </p:nvSpPr>
        <p:spPr>
          <a:xfrm>
            <a:off x="5020698" y="5469922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M1042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C4CA2C-7127-4D56-9483-71B1D1B52B78}"/>
              </a:ext>
            </a:extLst>
          </p:cNvPr>
          <p:cNvSpPr txBox="1"/>
          <p:nvPr/>
        </p:nvSpPr>
        <p:spPr>
          <a:xfrm>
            <a:off x="7445846" y="5469922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M1021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586DC5B-B261-4F53-929A-59C21C14F074}"/>
              </a:ext>
            </a:extLst>
          </p:cNvPr>
          <p:cNvSpPr txBox="1"/>
          <p:nvPr/>
        </p:nvSpPr>
        <p:spPr>
          <a:xfrm>
            <a:off x="9864368" y="5469923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M1049</a:t>
            </a:r>
          </a:p>
        </p:txBody>
      </p:sp>
      <p:pic>
        <p:nvPicPr>
          <p:cNvPr id="14" name="図 14" descr="グラフィカル ユーザー インターフェイス が含まれている画像&#10;&#10;説明は自動で生成されたものです">
            <a:extLst>
              <a:ext uri="{FF2B5EF4-FFF2-40B4-BE49-F238E27FC236}">
                <a16:creationId xmlns:a16="http://schemas.microsoft.com/office/drawing/2014/main" id="{5BC4A5F8-0D90-459A-9484-0529ABCA7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870" y="393474"/>
            <a:ext cx="1948070" cy="1558688"/>
          </a:xfrm>
          <a:prstGeom prst="rect">
            <a:avLst/>
          </a:prstGeom>
        </p:spPr>
      </p:pic>
      <p:pic>
        <p:nvPicPr>
          <p:cNvPr id="13" name="図 13" descr="アイコ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59F6566-596E-4077-8E7E-8F86C9550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25" y="3938611"/>
            <a:ext cx="1669775" cy="1472185"/>
          </a:xfrm>
          <a:prstGeom prst="rect">
            <a:avLst/>
          </a:prstGeom>
        </p:spPr>
      </p:pic>
      <p:pic>
        <p:nvPicPr>
          <p:cNvPr id="15" name="図 20">
            <a:extLst>
              <a:ext uri="{FF2B5EF4-FFF2-40B4-BE49-F238E27FC236}">
                <a16:creationId xmlns:a16="http://schemas.microsoft.com/office/drawing/2014/main" id="{ABF1FEAB-90DD-4C11-A4AC-D271E0E0C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80000">
            <a:off x="1350732" y="4704652"/>
            <a:ext cx="887896" cy="894522"/>
          </a:xfrm>
          <a:prstGeom prst="rect">
            <a:avLst/>
          </a:prstGeom>
        </p:spPr>
      </p:pic>
      <p:pic>
        <p:nvPicPr>
          <p:cNvPr id="12" name="図 12" descr="アイコン&#10;&#10;説明は自動で生成されたものです">
            <a:extLst>
              <a:ext uri="{FF2B5EF4-FFF2-40B4-BE49-F238E27FC236}">
                <a16:creationId xmlns:a16="http://schemas.microsoft.com/office/drawing/2014/main" id="{A464512F-3CD8-42EE-BE62-2E694E124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295" y="567215"/>
            <a:ext cx="715618" cy="734126"/>
          </a:xfrm>
          <a:prstGeom prst="rect">
            <a:avLst/>
          </a:prstGeom>
        </p:spPr>
      </p:pic>
      <p:pic>
        <p:nvPicPr>
          <p:cNvPr id="21" name="図 24">
            <a:extLst>
              <a:ext uri="{FF2B5EF4-FFF2-40B4-BE49-F238E27FC236}">
                <a16:creationId xmlns:a16="http://schemas.microsoft.com/office/drawing/2014/main" id="{1A8BF7A7-A13E-4CED-8132-4705FBC97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600" y="3932581"/>
            <a:ext cx="1656523" cy="1643271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A85CA23D-F3C4-4E16-8AF5-C3EF3BC40A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314" y="482746"/>
            <a:ext cx="1857829" cy="1574509"/>
          </a:xfrm>
          <a:prstGeom prst="rect">
            <a:avLst/>
          </a:prstGeom>
        </p:spPr>
      </p:pic>
      <p:pic>
        <p:nvPicPr>
          <p:cNvPr id="27" name="図 27" descr="グラフィカル ユーザー インターフェイス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EADAB52-474A-4278-B989-B98A9FA18C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6992" y="3932583"/>
            <a:ext cx="1961321" cy="1577009"/>
          </a:xfrm>
          <a:prstGeom prst="rect">
            <a:avLst/>
          </a:prstGeom>
        </p:spPr>
      </p:pic>
      <p:pic>
        <p:nvPicPr>
          <p:cNvPr id="28" name="図 28" descr="テーブル, 座る, ケーキ, コンピュータ が含まれている画像&#10;&#10;説明は自動で生成されたものです">
            <a:extLst>
              <a:ext uri="{FF2B5EF4-FFF2-40B4-BE49-F238E27FC236}">
                <a16:creationId xmlns:a16="http://schemas.microsoft.com/office/drawing/2014/main" id="{3A0B6047-383B-4853-9287-5CDBAF75C9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9529" y="3902180"/>
            <a:ext cx="1398105" cy="1391479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8A7FA68D-DE72-4C54-9657-55665E1F4E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6115" y="986282"/>
            <a:ext cx="791030" cy="698066"/>
          </a:xfrm>
          <a:prstGeom prst="rect">
            <a:avLst/>
          </a:prstGeom>
        </p:spPr>
      </p:pic>
      <p:pic>
        <p:nvPicPr>
          <p:cNvPr id="26" name="図 26" descr="ロゴ&#10;&#10;説明は自動で生成されたものです">
            <a:extLst>
              <a:ext uri="{FF2B5EF4-FFF2-40B4-BE49-F238E27FC236}">
                <a16:creationId xmlns:a16="http://schemas.microsoft.com/office/drawing/2014/main" id="{A4029D78-E854-4E32-8B8C-D69966C551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4419298"/>
            <a:ext cx="801757" cy="994515"/>
          </a:xfrm>
          <a:prstGeom prst="rect">
            <a:avLst/>
          </a:prstGeom>
        </p:spPr>
      </p:pic>
      <p:pic>
        <p:nvPicPr>
          <p:cNvPr id="30" name="図 30" descr="コンピュータ が含まれている画像&#10;&#10;説明は自動で生成されたものです">
            <a:extLst>
              <a:ext uri="{FF2B5EF4-FFF2-40B4-BE49-F238E27FC236}">
                <a16:creationId xmlns:a16="http://schemas.microsoft.com/office/drawing/2014/main" id="{65676629-C567-4943-8533-BE87B9FAAA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90922" y="4008947"/>
            <a:ext cx="1543879" cy="1411026"/>
          </a:xfrm>
          <a:prstGeom prst="rect">
            <a:avLst/>
          </a:prstGeom>
        </p:spPr>
      </p:pic>
      <p:pic>
        <p:nvPicPr>
          <p:cNvPr id="32" name="図 78" descr="部屋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90CF65A-57D4-429E-B92A-9E0AC6EE65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8852" y="566530"/>
            <a:ext cx="1510748" cy="1524000"/>
          </a:xfrm>
          <a:prstGeom prst="rect">
            <a:avLst/>
          </a:prstGeom>
        </p:spPr>
      </p:pic>
      <p:pic>
        <p:nvPicPr>
          <p:cNvPr id="80" name="Picture 80">
            <a:extLst>
              <a:ext uri="{FF2B5EF4-FFF2-40B4-BE49-F238E27FC236}">
                <a16:creationId xmlns:a16="http://schemas.microsoft.com/office/drawing/2014/main" id="{D7638722-3D3A-4DB5-A156-820DAB15C0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20515" y="561539"/>
            <a:ext cx="1016000" cy="821836"/>
          </a:xfrm>
          <a:prstGeom prst="rect">
            <a:avLst/>
          </a:prstGeom>
        </p:spPr>
      </p:pic>
      <p:pic>
        <p:nvPicPr>
          <p:cNvPr id="81" name="Picture 81">
            <a:extLst>
              <a:ext uri="{FF2B5EF4-FFF2-40B4-BE49-F238E27FC236}">
                <a16:creationId xmlns:a16="http://schemas.microsoft.com/office/drawing/2014/main" id="{92C24B9E-A8EF-4A5A-A0F9-7030EA0F49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11377" y="721179"/>
            <a:ext cx="749301" cy="727529"/>
          </a:xfrm>
          <a:prstGeom prst="rect">
            <a:avLst/>
          </a:prstGeom>
        </p:spPr>
      </p:pic>
      <p:pic>
        <p:nvPicPr>
          <p:cNvPr id="82" name="Picture 82">
            <a:extLst>
              <a:ext uri="{FF2B5EF4-FFF2-40B4-BE49-F238E27FC236}">
                <a16:creationId xmlns:a16="http://schemas.microsoft.com/office/drawing/2014/main" id="{36829A8E-2791-477C-9EB9-48FE3A8A824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79314" y="727629"/>
            <a:ext cx="725716" cy="794456"/>
          </a:xfrm>
          <a:prstGeom prst="rect">
            <a:avLst/>
          </a:prstGeom>
        </p:spPr>
      </p:pic>
      <p:pic>
        <p:nvPicPr>
          <p:cNvPr id="83" name="Picture 83">
            <a:extLst>
              <a:ext uri="{FF2B5EF4-FFF2-40B4-BE49-F238E27FC236}">
                <a16:creationId xmlns:a16="http://schemas.microsoft.com/office/drawing/2014/main" id="{3A4D4A4E-6E02-4630-83C1-ECDB42B6AD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26749" y="1425121"/>
            <a:ext cx="756558" cy="72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2DD3210B-7D84-49BA-A31A-D97B2406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1"/>
            <a:ext cx="2445027" cy="3367573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5BDCE9A2-16BC-49AB-801C-8DE4AE0BF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73" y="-762"/>
            <a:ext cx="2445027" cy="3367573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E5A25B0-3F1A-4779-B168-333BD31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921" y="-762"/>
            <a:ext cx="2445027" cy="3367573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A42AF5E-422F-4C41-B551-26666F3B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067" y="-763"/>
            <a:ext cx="2445027" cy="3367573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A7489FC-1B37-427B-9AAC-3B1F49B3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215" y="-763"/>
            <a:ext cx="2445027" cy="336757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187285E7-7DEC-4E63-A591-CA3A60072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" y="3418299"/>
            <a:ext cx="2445027" cy="3367573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F479D6B0-A569-4B49-BF5A-2E80F54D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8" y="3418298"/>
            <a:ext cx="2445027" cy="3367573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7A4A29D6-71DE-4854-978C-D903F4A3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920" y="3418298"/>
            <a:ext cx="2445027" cy="3367573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C46A1251-3C8E-4B79-A570-0DD3E424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2" y="3418297"/>
            <a:ext cx="2445027" cy="3367573"/>
          </a:xfrm>
          <a:prstGeom prst="rect">
            <a:avLst/>
          </a:prstGeom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5E4B4E06-A48B-46DB-AE76-2A09350E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841" y="3418297"/>
            <a:ext cx="2445027" cy="33675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5028E70-F60F-452A-9693-D55E578FC959}"/>
              </a:ext>
            </a:extLst>
          </p:cNvPr>
          <p:cNvSpPr txBox="1"/>
          <p:nvPr/>
        </p:nvSpPr>
        <p:spPr>
          <a:xfrm>
            <a:off x="1060174" y="6414052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C87CF13-A836-4DBD-80EB-A2893DB71CB4}"/>
              </a:ext>
            </a:extLst>
          </p:cNvPr>
          <p:cNvSpPr txBox="1"/>
          <p:nvPr/>
        </p:nvSpPr>
        <p:spPr>
          <a:xfrm>
            <a:off x="1060173" y="2994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C9DA3E3-B1BB-46AF-BFAE-A70BAE734B29}"/>
              </a:ext>
            </a:extLst>
          </p:cNvPr>
          <p:cNvSpPr txBox="1"/>
          <p:nvPr/>
        </p:nvSpPr>
        <p:spPr>
          <a:xfrm>
            <a:off x="3485321" y="2994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6FD7823-43FC-4AD5-B94D-029697CA3800}"/>
              </a:ext>
            </a:extLst>
          </p:cNvPr>
          <p:cNvSpPr txBox="1"/>
          <p:nvPr/>
        </p:nvSpPr>
        <p:spPr>
          <a:xfrm>
            <a:off x="5910468" y="299498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9BCD72-BA98-4416-B000-C7BC7DC34601}"/>
              </a:ext>
            </a:extLst>
          </p:cNvPr>
          <p:cNvSpPr txBox="1"/>
          <p:nvPr/>
        </p:nvSpPr>
        <p:spPr>
          <a:xfrm>
            <a:off x="8335615" y="2994988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8C93CDD-F9AC-4681-9906-19CB8181B3F2}"/>
              </a:ext>
            </a:extLst>
          </p:cNvPr>
          <p:cNvSpPr txBox="1"/>
          <p:nvPr/>
        </p:nvSpPr>
        <p:spPr>
          <a:xfrm>
            <a:off x="10767389" y="2994988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FF3F335-020C-49F9-8234-D6EE19F53F49}"/>
              </a:ext>
            </a:extLst>
          </p:cNvPr>
          <p:cNvSpPr txBox="1"/>
          <p:nvPr/>
        </p:nvSpPr>
        <p:spPr>
          <a:xfrm>
            <a:off x="3485319" y="641404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DE2044F-0065-40E3-A10F-482709518E79}"/>
              </a:ext>
            </a:extLst>
          </p:cNvPr>
          <p:cNvSpPr txBox="1"/>
          <p:nvPr/>
        </p:nvSpPr>
        <p:spPr>
          <a:xfrm>
            <a:off x="5910467" y="641404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70885B0-6D64-4000-AC6C-6F93493B5DA1}"/>
              </a:ext>
            </a:extLst>
          </p:cNvPr>
          <p:cNvSpPr txBox="1"/>
          <p:nvPr/>
        </p:nvSpPr>
        <p:spPr>
          <a:xfrm>
            <a:off x="8335615" y="641404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0D40E9C-E341-4437-B84F-20B6106C9F4A}"/>
              </a:ext>
            </a:extLst>
          </p:cNvPr>
          <p:cNvSpPr txBox="1"/>
          <p:nvPr/>
        </p:nvSpPr>
        <p:spPr>
          <a:xfrm>
            <a:off x="10767389" y="641404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D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161305A-6177-4DD7-84B5-7E42923108D5}"/>
              </a:ext>
            </a:extLst>
          </p:cNvPr>
          <p:cNvSpPr txBox="1"/>
          <p:nvPr/>
        </p:nvSpPr>
        <p:spPr>
          <a:xfrm>
            <a:off x="2517910" y="66258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4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7E6B96F-E653-4AE9-B7BF-CB04D579335F}"/>
              </a:ext>
            </a:extLst>
          </p:cNvPr>
          <p:cNvSpPr txBox="1"/>
          <p:nvPr/>
        </p:nvSpPr>
        <p:spPr>
          <a:xfrm>
            <a:off x="7374832" y="66258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4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310666E-96FF-42AA-9359-4CA4B5F037BA}"/>
              </a:ext>
            </a:extLst>
          </p:cNvPr>
          <p:cNvSpPr txBox="1"/>
          <p:nvPr/>
        </p:nvSpPr>
        <p:spPr>
          <a:xfrm>
            <a:off x="9793353" y="66257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6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09F5790-BFFB-4DC0-AF4B-6706FAAA2C8C}"/>
              </a:ext>
            </a:extLst>
          </p:cNvPr>
          <p:cNvSpPr txBox="1"/>
          <p:nvPr/>
        </p:nvSpPr>
        <p:spPr>
          <a:xfrm>
            <a:off x="92762" y="3491944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4</a:t>
            </a:r>
          </a:p>
        </p:txBody>
      </p:sp>
      <p:sp>
        <p:nvSpPr>
          <p:cNvPr id="5" name="テキスト ボックス 37">
            <a:extLst>
              <a:ext uri="{FF2B5EF4-FFF2-40B4-BE49-F238E27FC236}">
                <a16:creationId xmlns:a16="http://schemas.microsoft.com/office/drawing/2014/main" id="{4EE3EEEF-2612-4FB9-9515-1003EFE788A6}"/>
              </a:ext>
            </a:extLst>
          </p:cNvPr>
          <p:cNvSpPr txBox="1"/>
          <p:nvPr/>
        </p:nvSpPr>
        <p:spPr>
          <a:xfrm>
            <a:off x="93424" y="2182342"/>
            <a:ext cx="2336253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(T1570)</a:t>
            </a:r>
            <a:r>
              <a:rPr lang="ja-JP" altLang="en-US" sz="700">
                <a:ea typeface="+mn-lt"/>
              </a:rPr>
              <a:t>ファイル転送ツールの悪用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en-US" sz="700">
                <a:ea typeface="+mn-lt"/>
              </a:rPr>
              <a:t>        (T1566)</a:t>
            </a:r>
            <a:r>
              <a:rPr lang="ja-JP" sz="700">
                <a:ea typeface="+mn-lt"/>
              </a:rPr>
              <a:t>フィッシング攻撃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en-US" altLang="ja-JP" sz="700">
                <a:ea typeface="+mn-lt"/>
              </a:rPr>
              <a:t>        (T1219)</a:t>
            </a:r>
            <a:r>
              <a:rPr lang="ja-JP" altLang="en-US" sz="700">
                <a:ea typeface="+mn-lt"/>
                <a:cs typeface="+mn-lt"/>
              </a:rPr>
              <a:t>リモートアクセスツールの悪用</a:t>
            </a:r>
            <a:endParaRPr lang="ja-JP" altLang="en-US">
              <a:ea typeface="+mn-lt"/>
            </a:endParaRPr>
          </a:p>
          <a:p>
            <a:r>
              <a:rPr lang="en-US" altLang="ja-JP" sz="700">
                <a:ea typeface="+mn-lt"/>
                <a:cs typeface="+mn-lt"/>
              </a:rPr>
              <a:t>        (T1204)</a:t>
            </a:r>
            <a:r>
              <a:rPr lang="ja-JP" sz="700">
                <a:ea typeface="+mn-lt"/>
                <a:cs typeface="+mn-lt"/>
              </a:rPr>
              <a:t>ユーザの誤実行</a:t>
            </a:r>
            <a:endParaRPr lang="ja-JP">
              <a:ea typeface="游ゴシック"/>
            </a:endParaRPr>
          </a:p>
          <a:p>
            <a:r>
              <a:rPr lang="ja-JP" sz="700">
                <a:ea typeface="+mn-lt"/>
                <a:cs typeface="+mn-lt"/>
              </a:rPr>
              <a:t>       </a:t>
            </a:r>
            <a:r>
              <a:rPr lang="ja-JP" altLang="en-US" sz="700">
                <a:ea typeface="+mn-lt"/>
                <a:cs typeface="+mn-lt"/>
              </a:rPr>
              <a:t> (</a:t>
            </a:r>
            <a:r>
              <a:rPr lang="en-US" altLang="ja-JP" sz="700">
                <a:ea typeface="+mn-lt"/>
                <a:cs typeface="+mn-lt"/>
              </a:rPr>
              <a:t>T1071</a:t>
            </a:r>
            <a:r>
              <a:rPr lang="en-US" altLang="en-US" sz="700">
                <a:ea typeface="+mn-lt"/>
                <a:cs typeface="+mn-lt"/>
              </a:rPr>
              <a:t>)</a:t>
            </a:r>
            <a:r>
              <a:rPr lang="ja-JP" sz="700">
                <a:ea typeface="+mn-lt"/>
                <a:cs typeface="+mn-lt"/>
              </a:rPr>
              <a:t>C2サーバとの通信</a:t>
            </a:r>
            <a:r>
              <a:rPr lang="ja-JP" altLang="en-US" sz="700">
                <a:ea typeface="+mn-lt"/>
              </a:rPr>
              <a:t>　</a:t>
            </a:r>
            <a:endParaRPr lang="ja-JP" altLang="en-US">
              <a:ea typeface="游ゴシック"/>
            </a:endParaRPr>
          </a:p>
          <a:p>
            <a:r>
              <a:rPr lang="en-US" altLang="ja-JP" sz="700">
                <a:ea typeface="+mn-lt"/>
              </a:rPr>
              <a:t>        (T</a:t>
            </a:r>
            <a:r>
              <a:rPr lang="en-US" sz="700">
                <a:ea typeface="+mn-lt"/>
              </a:rPr>
              <a:t>1041</a:t>
            </a:r>
            <a:r>
              <a:rPr lang="en-US" altLang="ja-JP" sz="700">
                <a:ea typeface="游ゴシック"/>
              </a:rPr>
              <a:t>)</a:t>
            </a:r>
            <a:r>
              <a:rPr lang="ja-JP" altLang="en-US" sz="700">
                <a:ea typeface="+mn-lt"/>
                <a:cs typeface="+mn-lt"/>
              </a:rPr>
              <a:t>機密データの持ち出し　</a:t>
            </a:r>
            <a:r>
              <a:rPr lang="en-US" altLang="ja-JP" sz="700">
                <a:ea typeface="+mn-lt"/>
                <a:cs typeface="+mn-lt"/>
              </a:rPr>
              <a:t> </a:t>
            </a:r>
            <a:endParaRPr lang="ja-JP" sz="700">
              <a:ea typeface="+mn-lt"/>
              <a:cs typeface="+mn-lt"/>
            </a:endParaRPr>
          </a:p>
          <a:p>
            <a:r>
              <a:rPr lang="en-US" sz="700">
                <a:ea typeface="+mn-lt"/>
              </a:rPr>
              <a:t>        (T1102)</a:t>
            </a:r>
            <a:r>
              <a:rPr lang="en-US" altLang="ja-JP" sz="700">
                <a:ea typeface="+mn-lt"/>
                <a:cs typeface="+mn-lt"/>
              </a:rPr>
              <a:t>Web</a:t>
            </a:r>
            <a:r>
              <a:rPr lang="ja-JP" altLang="en-US" sz="700">
                <a:ea typeface="+mn-lt"/>
                <a:cs typeface="+mn-lt"/>
              </a:rPr>
              <a:t>サービスの悪用</a:t>
            </a:r>
          </a:p>
          <a:p>
            <a:endParaRPr lang="ja-JP" altLang="en-US" sz="700">
              <a:solidFill>
                <a:srgbClr val="000000"/>
              </a:solidFill>
              <a:ea typeface="+mn-lt"/>
            </a:endParaRPr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54" name="テキスト ボックス 37">
            <a:extLst>
              <a:ext uri="{FF2B5EF4-FFF2-40B4-BE49-F238E27FC236}">
                <a16:creationId xmlns:a16="http://schemas.microsoft.com/office/drawing/2014/main" id="{333E3E9C-3AB2-4C0F-98CE-83615786C0B0}"/>
              </a:ext>
            </a:extLst>
          </p:cNvPr>
          <p:cNvSpPr txBox="1"/>
          <p:nvPr/>
        </p:nvSpPr>
        <p:spPr>
          <a:xfrm>
            <a:off x="2531823" y="2182341"/>
            <a:ext cx="233625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(T1566)</a:t>
            </a:r>
            <a:r>
              <a:rPr lang="ja-JP" altLang="en-US" sz="700">
                <a:ea typeface="+mn-lt"/>
              </a:rPr>
              <a:t>フィッシング攻撃  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en-US" sz="700">
                <a:ea typeface="+mn-lt"/>
              </a:rPr>
              <a:t>        (T1204)</a:t>
            </a:r>
            <a:r>
              <a:rPr lang="ja-JP" sz="700">
                <a:ea typeface="+mn-lt"/>
              </a:rPr>
              <a:t>ユーザの誤実行</a:t>
            </a:r>
            <a:endParaRPr lang="ja-JP">
              <a:ea typeface="游ゴシック" panose="020B0400000000000000" pitchFamily="34" charset="-128"/>
            </a:endParaRPr>
          </a:p>
          <a:p>
            <a:r>
              <a:rPr lang="en-US" sz="700">
                <a:solidFill>
                  <a:srgbClr val="FF0000"/>
                </a:solidFill>
                <a:ea typeface="+mn-lt"/>
              </a:rPr>
              <a:t>        </a:t>
            </a:r>
            <a:r>
              <a:rPr lang="ja-JP" altLang="en-US" sz="700">
                <a:solidFill>
                  <a:srgbClr val="FF0000"/>
                </a:solidFill>
                <a:ea typeface="+mn-lt"/>
              </a:rPr>
              <a:t>     </a:t>
            </a:r>
            <a:endParaRPr lang="ja-JP" altLang="en-US">
              <a:solidFill>
                <a:srgbClr val="000000"/>
              </a:solidFill>
              <a:ea typeface="游ゴシック" panose="020B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3B34C8B-A129-430D-AAD4-A11D0B0AB971}"/>
              </a:ext>
            </a:extLst>
          </p:cNvPr>
          <p:cNvSpPr txBox="1"/>
          <p:nvPr/>
        </p:nvSpPr>
        <p:spPr>
          <a:xfrm>
            <a:off x="157151" y="2050862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M1031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DD35F5E-BD33-447C-AB68-E711FAA45351}"/>
              </a:ext>
            </a:extLst>
          </p:cNvPr>
          <p:cNvSpPr txBox="1"/>
          <p:nvPr/>
        </p:nvSpPr>
        <p:spPr>
          <a:xfrm>
            <a:off x="2575672" y="2050861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M1071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9B640FC-6411-4E82-ADDB-64FB65804840}"/>
              </a:ext>
            </a:extLst>
          </p:cNvPr>
          <p:cNvSpPr txBox="1"/>
          <p:nvPr/>
        </p:nvSpPr>
        <p:spPr>
          <a:xfrm>
            <a:off x="2575672" y="5469922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M1048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9B2C9686-8718-4A94-879D-E84B5031682B}"/>
              </a:ext>
            </a:extLst>
          </p:cNvPr>
          <p:cNvSpPr txBox="1"/>
          <p:nvPr/>
        </p:nvSpPr>
        <p:spPr>
          <a:xfrm>
            <a:off x="5020698" y="5469922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M1048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C4CA2C-7127-4D56-9483-71B1D1B52B78}"/>
              </a:ext>
            </a:extLst>
          </p:cNvPr>
          <p:cNvSpPr txBox="1"/>
          <p:nvPr/>
        </p:nvSpPr>
        <p:spPr>
          <a:xfrm>
            <a:off x="7445846" y="5469922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M1048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586DC5B-B261-4F53-929A-59C21C14F074}"/>
              </a:ext>
            </a:extLst>
          </p:cNvPr>
          <p:cNvSpPr txBox="1"/>
          <p:nvPr/>
        </p:nvSpPr>
        <p:spPr>
          <a:xfrm>
            <a:off x="9864368" y="5469923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ea typeface="游ゴシック"/>
              </a:rPr>
              <a:t>M1048</a:t>
            </a:r>
          </a:p>
        </p:txBody>
      </p:sp>
      <p:sp>
        <p:nvSpPr>
          <p:cNvPr id="66" name="テキスト ボックス 37">
            <a:extLst>
              <a:ext uri="{FF2B5EF4-FFF2-40B4-BE49-F238E27FC236}">
                <a16:creationId xmlns:a16="http://schemas.microsoft.com/office/drawing/2014/main" id="{A388E37B-7474-4E19-9A66-767BDB35F821}"/>
              </a:ext>
            </a:extLst>
          </p:cNvPr>
          <p:cNvSpPr txBox="1"/>
          <p:nvPr/>
        </p:nvSpPr>
        <p:spPr>
          <a:xfrm>
            <a:off x="4950343" y="2182340"/>
            <a:ext cx="233625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</a:t>
            </a:r>
            <a:r>
              <a:rPr lang="en-US" altLang="ja-JP" sz="700">
                <a:ea typeface="+mn-lt"/>
              </a:rPr>
              <a:t>1</a:t>
            </a:r>
            <a:r>
              <a:rPr lang="en-US" sz="700">
                <a:ea typeface="+mn-lt"/>
              </a:rPr>
              <a:t>219)</a:t>
            </a:r>
            <a:r>
              <a:rPr lang="ja-JP" sz="700">
                <a:ea typeface="+mn-lt"/>
              </a:rPr>
              <a:t>リモートアクセスツールの悪用</a:t>
            </a:r>
            <a:endParaRPr lang="en-US" sz="700">
              <a:ea typeface="+mn-lt"/>
              <a:cs typeface="+mn-lt"/>
            </a:endParaRPr>
          </a:p>
          <a:p>
            <a:r>
              <a:rPr lang="en-US" sz="700">
                <a:ea typeface="+mn-lt"/>
              </a:rPr>
              <a:t>        (T1204)</a:t>
            </a:r>
            <a:r>
              <a:rPr lang="ja-JP" altLang="en-US" sz="700">
                <a:ea typeface="+mn-lt"/>
              </a:rPr>
              <a:t>ユーザの誤実行</a:t>
            </a:r>
            <a:endParaRPr lang="ja-JP" altLang="en-US" sz="700">
              <a:ea typeface="游ゴシック"/>
            </a:endParaRPr>
          </a:p>
          <a:p>
            <a:r>
              <a:rPr lang="en-US" altLang="ja-JP" sz="700">
                <a:ea typeface="+mn-lt"/>
              </a:rPr>
              <a:t>        (T</a:t>
            </a:r>
            <a:r>
              <a:rPr lang="en-US" sz="700">
                <a:ea typeface="+mn-lt"/>
                <a:cs typeface="+mn-lt"/>
              </a:rPr>
              <a:t>1059</a:t>
            </a:r>
            <a:r>
              <a:rPr lang="en-US" altLang="ja-JP" sz="700">
                <a:ea typeface="游ゴシック"/>
              </a:rPr>
              <a:t>)</a:t>
            </a:r>
            <a:r>
              <a:rPr lang="ja-JP" altLang="en-US" sz="700">
                <a:ea typeface="+mn-lt"/>
                <a:cs typeface="+mn-lt"/>
              </a:rPr>
              <a:t>シェルスクリプト・コマンド実行</a:t>
            </a:r>
            <a:r>
              <a:rPr lang="en-US" altLang="ja-JP" sz="700">
                <a:solidFill>
                  <a:srgbClr val="FF0000"/>
                </a:solidFill>
                <a:ea typeface="+mn-lt"/>
                <a:cs typeface="+mn-lt"/>
              </a:rPr>
              <a:t> </a:t>
            </a:r>
            <a:endParaRPr lang="ja-JP" sz="7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67" name="テキスト ボックス 37">
            <a:extLst>
              <a:ext uri="{FF2B5EF4-FFF2-40B4-BE49-F238E27FC236}">
                <a16:creationId xmlns:a16="http://schemas.microsoft.com/office/drawing/2014/main" id="{439808FE-AC18-467F-8634-E456835A37D7}"/>
              </a:ext>
            </a:extLst>
          </p:cNvPr>
          <p:cNvSpPr txBox="1"/>
          <p:nvPr/>
        </p:nvSpPr>
        <p:spPr>
          <a:xfrm>
            <a:off x="7375492" y="2182340"/>
            <a:ext cx="2041844" cy="540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(T1489)</a:t>
            </a:r>
            <a:r>
              <a:rPr lang="ja-JP" sz="700">
                <a:ea typeface="+mn-lt"/>
              </a:rPr>
              <a:t>サービス停止　</a:t>
            </a:r>
            <a:r>
              <a:rPr lang="en-US" sz="700">
                <a:ea typeface="+mn-lt"/>
              </a:rPr>
              <a:t> </a:t>
            </a:r>
            <a:endParaRPr lang="ja-JP" altLang="en-US" sz="700">
              <a:ea typeface="+mn-lt"/>
            </a:endParaRPr>
          </a:p>
          <a:p>
            <a:r>
              <a:rPr lang="en-US" sz="700">
                <a:ea typeface="+mn-lt"/>
              </a:rPr>
              <a:t>        (T1021)</a:t>
            </a:r>
            <a:r>
              <a:rPr lang="ja-JP" altLang="en-US" sz="700">
                <a:ea typeface="+mn-lt"/>
              </a:rPr>
              <a:t>アカウ</a:t>
            </a:r>
            <a:r>
              <a:rPr lang="ja-JP" altLang="en-US" sz="700">
                <a:ea typeface="游ゴシック"/>
              </a:rPr>
              <a:t>ン</a:t>
            </a:r>
            <a:r>
              <a:rPr lang="ja-JP" sz="700">
                <a:ea typeface="+mn-lt"/>
              </a:rPr>
              <a:t>トの乗っ取り</a:t>
            </a:r>
            <a:endParaRPr lang="ja-JP" altLang="en-US" sz="700">
              <a:ea typeface="+mn-lt"/>
              <a:cs typeface="+mn-lt"/>
            </a:endParaRPr>
          </a:p>
          <a:p>
            <a:r>
              <a:rPr lang="en-US" altLang="ja-JP" sz="700">
                <a:ea typeface="+mn-lt"/>
                <a:cs typeface="+mn-lt"/>
              </a:rPr>
              <a:t>        </a:t>
            </a:r>
            <a:endParaRPr lang="en-US" altLang="ja-JP" sz="70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68" name="テキスト ボックス 37">
            <a:extLst>
              <a:ext uri="{FF2B5EF4-FFF2-40B4-BE49-F238E27FC236}">
                <a16:creationId xmlns:a16="http://schemas.microsoft.com/office/drawing/2014/main" id="{EA7E6942-05E9-4619-96A2-0BBD22384B4F}"/>
              </a:ext>
            </a:extLst>
          </p:cNvPr>
          <p:cNvSpPr txBox="1"/>
          <p:nvPr/>
        </p:nvSpPr>
        <p:spPr>
          <a:xfrm>
            <a:off x="9813891" y="2182339"/>
            <a:ext cx="2336253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  <a:cs typeface="+mn-lt"/>
              </a:rPr>
              <a:t>(T1570)</a:t>
            </a:r>
            <a:r>
              <a:rPr lang="ja-JP" altLang="en-US" sz="700">
                <a:ea typeface="+mn-lt"/>
                <a:cs typeface="+mn-lt"/>
              </a:rPr>
              <a:t>ファイル転送ツールの悪用</a:t>
            </a:r>
          </a:p>
          <a:p>
            <a:r>
              <a:rPr lang="en-US" altLang="ja-JP" sz="700">
                <a:ea typeface="+mn-lt"/>
                <a:cs typeface="+mn-lt"/>
              </a:rPr>
              <a:t>        (T1219)</a:t>
            </a:r>
            <a:r>
              <a:rPr lang="ja-JP" sz="700">
                <a:ea typeface="+mn-lt"/>
                <a:cs typeface="+mn-lt"/>
              </a:rPr>
              <a:t>リモートアクセスツールの悪</a:t>
            </a:r>
            <a:r>
              <a:rPr lang="ja-JP" altLang="en-US" sz="700">
                <a:ea typeface="+mn-lt"/>
                <a:cs typeface="+mn-lt"/>
              </a:rPr>
              <a:t>用</a:t>
            </a:r>
            <a:r>
              <a:rPr lang="ja-JP" sz="700">
                <a:ea typeface="+mn-lt"/>
                <a:cs typeface="+mn-lt"/>
              </a:rPr>
              <a:t>　</a:t>
            </a:r>
            <a:endParaRPr lang="ja-JP">
              <a:ea typeface="游ゴシック"/>
            </a:endParaRPr>
          </a:p>
          <a:p>
            <a:r>
              <a:rPr lang="en-US" altLang="ja-JP" sz="700">
                <a:ea typeface="+mn-lt"/>
                <a:cs typeface="+mn-lt"/>
              </a:rPr>
              <a:t>        (</a:t>
            </a:r>
            <a:r>
              <a:rPr lang="en-US" sz="700">
                <a:ea typeface="+mn-lt"/>
                <a:cs typeface="+mn-lt"/>
              </a:rPr>
              <a:t>T1071)</a:t>
            </a:r>
            <a:r>
              <a:rPr lang="en-US" altLang="ja-JP" sz="700">
                <a:ea typeface="+mn-lt"/>
                <a:cs typeface="+mn-lt"/>
              </a:rPr>
              <a:t>C</a:t>
            </a:r>
            <a:r>
              <a:rPr lang="ja-JP" sz="700">
                <a:ea typeface="+mn-lt"/>
                <a:cs typeface="+mn-lt"/>
              </a:rPr>
              <a:t>2サーバと</a:t>
            </a:r>
            <a:r>
              <a:rPr lang="ja-JP" sz="700">
                <a:ea typeface="+mn-lt"/>
              </a:rPr>
              <a:t>の通信</a:t>
            </a:r>
            <a:endParaRPr lang="ja-JP" altLang="en-US" sz="700">
              <a:ea typeface="+mn-lt"/>
            </a:endParaRPr>
          </a:p>
          <a:p>
            <a:r>
              <a:rPr lang="ja-JP" altLang="en-US" sz="700">
                <a:solidFill>
                  <a:srgbClr val="FF0000"/>
                </a:solidFill>
                <a:ea typeface="+mn-lt"/>
                <a:cs typeface="+mn-lt"/>
              </a:rPr>
              <a:t>　</a:t>
            </a:r>
            <a:r>
              <a:rPr lang="en-US" altLang="ja-JP" sz="700">
                <a:solidFill>
                  <a:srgbClr val="FF0000"/>
                </a:solidFill>
                <a:ea typeface="+mn-lt"/>
                <a:cs typeface="+mn-lt"/>
              </a:rPr>
              <a:t> </a:t>
            </a:r>
            <a:endParaRPr lang="ja-JP" altLang="en-US" sz="70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69" name="テキスト ボックス 37">
            <a:extLst>
              <a:ext uri="{FF2B5EF4-FFF2-40B4-BE49-F238E27FC236}">
                <a16:creationId xmlns:a16="http://schemas.microsoft.com/office/drawing/2014/main" id="{BA2685E6-7166-45D6-A829-6632A5F2F6ED}"/>
              </a:ext>
            </a:extLst>
          </p:cNvPr>
          <p:cNvSpPr txBox="1"/>
          <p:nvPr/>
        </p:nvSpPr>
        <p:spPr>
          <a:xfrm>
            <a:off x="106673" y="5608025"/>
            <a:ext cx="23362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00">
                <a:ea typeface="游ゴシック"/>
              </a:rPr>
              <a:t>防御:</a:t>
            </a:r>
            <a:r>
              <a:rPr lang="en-US" sz="700">
                <a:ea typeface="+mn-lt"/>
              </a:rPr>
              <a:t>(T1489)</a:t>
            </a:r>
            <a:r>
              <a:rPr lang="ja-JP" altLang="en-US" sz="700">
                <a:ea typeface="+mn-lt"/>
              </a:rPr>
              <a:t>サービス停止</a:t>
            </a:r>
            <a:r>
              <a:rPr lang="en-US" altLang="ja-JP" sz="700">
                <a:ea typeface="+mn-lt"/>
              </a:rPr>
              <a:t> </a:t>
            </a:r>
            <a:endParaRPr lang="ja-JP" altLang="en-US" sz="700">
              <a:ea typeface="+mn-lt"/>
            </a:endParaRPr>
          </a:p>
          <a:p>
            <a:r>
              <a:rPr lang="en-US" sz="700">
                <a:ea typeface="+mn-lt"/>
              </a:rPr>
              <a:t>        (T</a:t>
            </a:r>
            <a:r>
              <a:rPr lang="en-US" altLang="ja-JP" sz="700">
                <a:ea typeface="+mn-lt"/>
              </a:rPr>
              <a:t>1485</a:t>
            </a:r>
            <a:r>
              <a:rPr lang="en-US" sz="700">
                <a:ea typeface="+mn-lt"/>
              </a:rPr>
              <a:t>)</a:t>
            </a:r>
            <a:r>
              <a:rPr lang="ja-JP" altLang="en-US" sz="700">
                <a:ea typeface="+mn-lt"/>
                <a:cs typeface="+mn-lt"/>
              </a:rPr>
              <a:t>データ破壊</a:t>
            </a:r>
          </a:p>
          <a:p>
            <a:r>
              <a:rPr lang="en-US" altLang="ja-JP" sz="700">
                <a:solidFill>
                  <a:srgbClr val="FF0000"/>
                </a:solidFill>
                <a:ea typeface="+mn-lt"/>
                <a:cs typeface="+mn-lt"/>
              </a:rPr>
              <a:t>       </a:t>
            </a:r>
          </a:p>
          <a:p>
            <a:r>
              <a:rPr lang="ja-JP" altLang="en-US" sz="700">
                <a:solidFill>
                  <a:srgbClr val="FF0000"/>
                </a:solidFill>
                <a:ea typeface="+mn-lt"/>
              </a:rPr>
              <a:t>       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34D07A0-8186-4534-9358-D0E830EEB16F}"/>
              </a:ext>
            </a:extLst>
          </p:cNvPr>
          <p:cNvSpPr txBox="1"/>
          <p:nvPr/>
        </p:nvSpPr>
        <p:spPr>
          <a:xfrm>
            <a:off x="46377" y="112638"/>
            <a:ext cx="39093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400">
                <a:solidFill>
                  <a:srgbClr val="0600BF"/>
                </a:solidFill>
                <a:ea typeface="游ゴシック"/>
              </a:rPr>
              <a:t>14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6E3270D-FB97-4795-B4BB-CDC484C8333B}"/>
              </a:ext>
            </a:extLst>
          </p:cNvPr>
          <p:cNvSpPr txBox="1"/>
          <p:nvPr/>
        </p:nvSpPr>
        <p:spPr>
          <a:xfrm>
            <a:off x="4949683" y="66257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600BF"/>
                </a:solidFill>
                <a:ea typeface="游ゴシック"/>
              </a:rPr>
              <a:t>6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0BCCFC-BBD4-457C-9495-CAD0409F3E0B}"/>
              </a:ext>
            </a:extLst>
          </p:cNvPr>
          <p:cNvSpPr txBox="1"/>
          <p:nvPr/>
        </p:nvSpPr>
        <p:spPr>
          <a:xfrm>
            <a:off x="728720" y="167686"/>
            <a:ext cx="101379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NW侵入防止</a:t>
            </a:r>
            <a:endParaRPr lang="ja-JP" altLang="en-US" sz="1050" b="1">
              <a:solidFill>
                <a:srgbClr val="0600BF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574EF2-10ED-4E0F-A021-4B32149519F8}"/>
              </a:ext>
            </a:extLst>
          </p:cNvPr>
          <p:cNvSpPr txBox="1"/>
          <p:nvPr/>
        </p:nvSpPr>
        <p:spPr>
          <a:xfrm>
            <a:off x="3008168" y="165652"/>
            <a:ext cx="129208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セキュリ</a:t>
            </a:r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ティ教育</a:t>
            </a:r>
            <a:endParaRPr lang="ja-JP" altLang="en-US" sz="1050" b="1">
              <a:solidFill>
                <a:srgbClr val="0600BF"/>
              </a:solidFill>
              <a:ea typeface="游ゴシック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EAAC924-32BC-4E27-842B-2866797B47B1}"/>
              </a:ext>
            </a:extLst>
          </p:cNvPr>
          <p:cNvSpPr txBox="1"/>
          <p:nvPr/>
        </p:nvSpPr>
        <p:spPr>
          <a:xfrm>
            <a:off x="5426764" y="165651"/>
            <a:ext cx="129208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コードの</a:t>
            </a:r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実行防止</a:t>
            </a:r>
            <a:endParaRPr lang="ja-JP" b="1">
              <a:solidFill>
                <a:srgbClr val="0600BF"/>
              </a:solidFill>
              <a:ea typeface="游ゴシック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8E570A5F-7FA0-4CC2-97FF-7E0614DAA24F}"/>
              </a:ext>
            </a:extLst>
          </p:cNvPr>
          <p:cNvSpPr txBox="1"/>
          <p:nvPr/>
        </p:nvSpPr>
        <p:spPr>
          <a:xfrm>
            <a:off x="7705686" y="165650"/>
            <a:ext cx="168965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ユーザ</a:t>
            </a:r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ー</a:t>
            </a:r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アカウ</a:t>
            </a:r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ント管理</a:t>
            </a:r>
            <a:endParaRPr lang="ja-JP" b="1">
              <a:solidFill>
                <a:srgbClr val="0600BF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ABF5870-A9BC-4887-BDE8-41FE98E763F7}"/>
              </a:ext>
            </a:extLst>
          </p:cNvPr>
          <p:cNvSpPr txBox="1"/>
          <p:nvPr/>
        </p:nvSpPr>
        <p:spPr>
          <a:xfrm>
            <a:off x="10184292" y="165649"/>
            <a:ext cx="168965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通信</a:t>
            </a:r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の</a:t>
            </a:r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フィル</a:t>
            </a:r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タリ</a:t>
            </a:r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ン</a:t>
            </a:r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グ</a:t>
            </a:r>
            <a:endParaRPr lang="ja-JP" b="1">
              <a:solidFill>
                <a:srgbClr val="0600BF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5D25A2FE-DF51-4573-A62C-32270E7FFA30}"/>
              </a:ext>
            </a:extLst>
          </p:cNvPr>
          <p:cNvSpPr txBox="1"/>
          <p:nvPr/>
        </p:nvSpPr>
        <p:spPr>
          <a:xfrm>
            <a:off x="549961" y="3584709"/>
            <a:ext cx="168965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 b="1">
                <a:solidFill>
                  <a:srgbClr val="0600BF"/>
                </a:solidFill>
                <a:ea typeface="+mn-lt"/>
                <a:cs typeface="+mn-lt"/>
              </a:rPr>
              <a:t>デ</a:t>
            </a:r>
            <a:r>
              <a:rPr lang="ja-JP" sz="1050" b="1">
                <a:solidFill>
                  <a:srgbClr val="0600BF"/>
                </a:solidFill>
                <a:ea typeface="+mn-lt"/>
                <a:cs typeface="+mn-lt"/>
              </a:rPr>
              <a:t>ータバックアップ</a:t>
            </a:r>
            <a:endParaRPr lang="ja-JP" b="1">
              <a:solidFill>
                <a:srgbClr val="0600BF"/>
              </a:solidFill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B518630-8DA5-40D7-816C-CAAE9AD1AF20}"/>
              </a:ext>
            </a:extLst>
          </p:cNvPr>
          <p:cNvSpPr txBox="1"/>
          <p:nvPr/>
        </p:nvSpPr>
        <p:spPr>
          <a:xfrm>
            <a:off x="5014071" y="2050861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M1038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40078C6-F63F-4A00-9906-3788ABF74A05}"/>
              </a:ext>
            </a:extLst>
          </p:cNvPr>
          <p:cNvSpPr txBox="1"/>
          <p:nvPr/>
        </p:nvSpPr>
        <p:spPr>
          <a:xfrm>
            <a:off x="7445846" y="2044236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M1018</a:t>
            </a:r>
          </a:p>
        </p:txBody>
      </p:sp>
      <p:pic>
        <p:nvPicPr>
          <p:cNvPr id="9" name="図 9" descr="部屋 が含まれている画像&#10;&#10;説明は自動で生成されたものです">
            <a:extLst>
              <a:ext uri="{FF2B5EF4-FFF2-40B4-BE49-F238E27FC236}">
                <a16:creationId xmlns:a16="http://schemas.microsoft.com/office/drawing/2014/main" id="{4E25AF2F-7AC4-40D9-947C-1C48DB5A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22" y="608765"/>
            <a:ext cx="1789043" cy="1287131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B17BA73E-FA1F-46C4-9BED-90792DB54BB9}"/>
              </a:ext>
            </a:extLst>
          </p:cNvPr>
          <p:cNvSpPr txBox="1"/>
          <p:nvPr/>
        </p:nvSpPr>
        <p:spPr>
          <a:xfrm>
            <a:off x="9837864" y="2044236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M1037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B991CB3-B3BB-45FD-87EF-2BAB9F771A72}"/>
              </a:ext>
            </a:extLst>
          </p:cNvPr>
          <p:cNvSpPr txBox="1"/>
          <p:nvPr/>
        </p:nvSpPr>
        <p:spPr>
          <a:xfrm>
            <a:off x="157151" y="5469922"/>
            <a:ext cx="520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800">
                <a:solidFill>
                  <a:srgbClr val="0600BF"/>
                </a:solidFill>
                <a:ea typeface="游ゴシック"/>
              </a:rPr>
              <a:t>M1053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82BBB8A-6EE1-446E-BBC3-89E76B1D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42" y="3944559"/>
            <a:ext cx="1346200" cy="140861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8D3347D-4EE5-46B5-9D0C-AD25DBE10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37" y="4914686"/>
            <a:ext cx="564149" cy="511103"/>
          </a:xfrm>
          <a:prstGeom prst="rect">
            <a:avLst/>
          </a:prstGeom>
        </p:spPr>
      </p:pic>
      <p:pic>
        <p:nvPicPr>
          <p:cNvPr id="12" name="図 12" descr="記号, 屋外, ストリート, 挿絵 が含まれている画像&#10;&#10;説明は自動で生成されたものです">
            <a:extLst>
              <a:ext uri="{FF2B5EF4-FFF2-40B4-BE49-F238E27FC236}">
                <a16:creationId xmlns:a16="http://schemas.microsoft.com/office/drawing/2014/main" id="{FB4CA082-EF93-4774-96E6-EA4714E3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374" y="500270"/>
            <a:ext cx="1490870" cy="1497496"/>
          </a:xfrm>
          <a:prstGeom prst="rect">
            <a:avLst/>
          </a:prstGeom>
        </p:spPr>
      </p:pic>
      <p:pic>
        <p:nvPicPr>
          <p:cNvPr id="13" name="図 13">
            <a:extLst>
              <a:ext uri="{FF2B5EF4-FFF2-40B4-BE49-F238E27FC236}">
                <a16:creationId xmlns:a16="http://schemas.microsoft.com/office/drawing/2014/main" id="{6C81932F-23D4-4569-8B59-F00CD2D89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774" y="568253"/>
            <a:ext cx="1563757" cy="1288642"/>
          </a:xfrm>
          <a:prstGeom prst="rect">
            <a:avLst/>
          </a:prstGeom>
        </p:spPr>
      </p:pic>
      <p:pic>
        <p:nvPicPr>
          <p:cNvPr id="14" name="図 14">
            <a:extLst>
              <a:ext uri="{FF2B5EF4-FFF2-40B4-BE49-F238E27FC236}">
                <a16:creationId xmlns:a16="http://schemas.microsoft.com/office/drawing/2014/main" id="{CCD3424E-6DD6-4F55-8CE5-65CC61A57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828" y="610428"/>
            <a:ext cx="1316935" cy="1316935"/>
          </a:xfrm>
          <a:prstGeom prst="rect">
            <a:avLst/>
          </a:prstGeom>
        </p:spPr>
      </p:pic>
      <p:pic>
        <p:nvPicPr>
          <p:cNvPr id="15" name="図 20" descr="ダイアグラム&#10;&#10;説明は自動で生成されたものです">
            <a:extLst>
              <a:ext uri="{FF2B5EF4-FFF2-40B4-BE49-F238E27FC236}">
                <a16:creationId xmlns:a16="http://schemas.microsoft.com/office/drawing/2014/main" id="{D43FEFBA-B149-45ED-98B9-F0E9B77994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314" y="442952"/>
            <a:ext cx="1762540" cy="1486233"/>
          </a:xfrm>
          <a:prstGeom prst="rect">
            <a:avLst/>
          </a:prstGeom>
        </p:spPr>
      </p:pic>
      <p:pic>
        <p:nvPicPr>
          <p:cNvPr id="8" name="図 8" descr="おもちゃ, レゴ, 暗い, 男 が含まれている画像&#10;&#10;説明は自動で生成されたものです">
            <a:extLst>
              <a:ext uri="{FF2B5EF4-FFF2-40B4-BE49-F238E27FC236}">
                <a16:creationId xmlns:a16="http://schemas.microsoft.com/office/drawing/2014/main" id="{3CAA2A72-5D4C-4B7A-BFF9-5D865A9DCE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115" y="742950"/>
            <a:ext cx="1257300" cy="12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1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5" descr="アイコ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561F715-D7F7-4F72-80DE-C4B1A1A8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3199"/>
            <a:ext cx="2445835" cy="3357553"/>
          </a:xfrm>
          <a:prstGeom prst="rect">
            <a:avLst/>
          </a:prstGeom>
        </p:spPr>
      </p:pic>
      <p:pic>
        <p:nvPicPr>
          <p:cNvPr id="8" name="図 5" descr="アイコ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EECA6268-E022-454A-804E-A618B1C6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86" y="3199"/>
            <a:ext cx="2445835" cy="3357553"/>
          </a:xfrm>
          <a:prstGeom prst="rect">
            <a:avLst/>
          </a:prstGeom>
        </p:spPr>
      </p:pic>
      <p:pic>
        <p:nvPicPr>
          <p:cNvPr id="9" name="図 5" descr="アイコ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95B93474-5DF0-445E-BB99-FB8C30C17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54" y="3199"/>
            <a:ext cx="2445835" cy="3357553"/>
          </a:xfrm>
          <a:prstGeom prst="rect">
            <a:avLst/>
          </a:prstGeom>
        </p:spPr>
      </p:pic>
      <p:pic>
        <p:nvPicPr>
          <p:cNvPr id="10" name="図 5" descr="アイコ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CB1BA42C-9CC3-4E40-9377-36F81052C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22" y="3198"/>
            <a:ext cx="2445835" cy="335755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3D718E4-E96E-4113-8768-B37574F902F2}"/>
              </a:ext>
            </a:extLst>
          </p:cNvPr>
          <p:cNvSpPr txBox="1"/>
          <p:nvPr/>
        </p:nvSpPr>
        <p:spPr>
          <a:xfrm>
            <a:off x="923693" y="115229"/>
            <a:ext cx="6709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FF0000"/>
                </a:solidFill>
                <a:ea typeface="游ゴシック"/>
              </a:rPr>
              <a:t>偵察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472F949-B399-4675-BFA4-826B56B5A718}"/>
              </a:ext>
            </a:extLst>
          </p:cNvPr>
          <p:cNvSpPr txBox="1"/>
          <p:nvPr/>
        </p:nvSpPr>
        <p:spPr>
          <a:xfrm>
            <a:off x="3237571" y="115229"/>
            <a:ext cx="1061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FF0000"/>
                </a:solidFill>
                <a:ea typeface="游ゴシック"/>
              </a:rPr>
              <a:t>武器化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34525E5-06DE-463F-8921-72589388EBB4}"/>
              </a:ext>
            </a:extLst>
          </p:cNvPr>
          <p:cNvSpPr txBox="1"/>
          <p:nvPr/>
        </p:nvSpPr>
        <p:spPr>
          <a:xfrm>
            <a:off x="5226205" y="115229"/>
            <a:ext cx="22785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FF0000"/>
                </a:solidFill>
                <a:ea typeface="游ゴシック"/>
              </a:rPr>
              <a:t>セキュリティ強化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EC1676-B780-4AA4-A1BD-B1A976C63FA9}"/>
              </a:ext>
            </a:extLst>
          </p:cNvPr>
          <p:cNvSpPr txBox="1"/>
          <p:nvPr/>
        </p:nvSpPr>
        <p:spPr>
          <a:xfrm>
            <a:off x="8017494" y="115228"/>
            <a:ext cx="12329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>
                <a:solidFill>
                  <a:srgbClr val="FF0000"/>
                </a:solidFill>
                <a:ea typeface="游ゴシック"/>
              </a:rPr>
              <a:t>攻撃実施</a:t>
            </a:r>
            <a:endParaRPr lang="en-US" altLang="ja-JP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50F5C8-1FCC-455C-9D63-AC0FFBFA17F8}"/>
              </a:ext>
            </a:extLst>
          </p:cNvPr>
          <p:cNvSpPr txBox="1"/>
          <p:nvPr/>
        </p:nvSpPr>
        <p:spPr>
          <a:xfrm>
            <a:off x="1060173" y="2994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FF0000"/>
                </a:solidFill>
                <a:ea typeface="游ゴシック"/>
              </a:rPr>
              <a:t>B</a:t>
            </a:r>
          </a:p>
        </p:txBody>
      </p:sp>
      <p:pic>
        <p:nvPicPr>
          <p:cNvPr id="18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0D62211A-F581-4A55-9A8B-BCE1770F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" y="3432198"/>
            <a:ext cx="2445834" cy="3357553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7101306-4A93-4C9C-A5EE-E2FA0031914A}"/>
              </a:ext>
            </a:extLst>
          </p:cNvPr>
          <p:cNvSpPr txBox="1"/>
          <p:nvPr/>
        </p:nvSpPr>
        <p:spPr>
          <a:xfrm>
            <a:off x="1060173" y="6423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E9EDBA0-CD0E-4C07-AFC7-588174170EDD}"/>
              </a:ext>
            </a:extLst>
          </p:cNvPr>
          <p:cNvSpPr txBox="1"/>
          <p:nvPr/>
        </p:nvSpPr>
        <p:spPr>
          <a:xfrm>
            <a:off x="3513441" y="2994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FF0000"/>
                </a:solidFill>
                <a:ea typeface="游ゴシック"/>
              </a:rPr>
              <a:t>B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184F2A6-C57F-4379-B3ED-A508A2B941B0}"/>
              </a:ext>
            </a:extLst>
          </p:cNvPr>
          <p:cNvSpPr txBox="1"/>
          <p:nvPr/>
        </p:nvSpPr>
        <p:spPr>
          <a:xfrm>
            <a:off x="5966709" y="299498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FF0000"/>
                </a:solidFill>
                <a:ea typeface="游ゴシック"/>
              </a:rPr>
              <a:t>B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D38C938-D051-47CF-ACC8-949648E3D65E}"/>
              </a:ext>
            </a:extLst>
          </p:cNvPr>
          <p:cNvSpPr txBox="1"/>
          <p:nvPr/>
        </p:nvSpPr>
        <p:spPr>
          <a:xfrm>
            <a:off x="8429270" y="299498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FF0000"/>
                </a:solidFill>
                <a:ea typeface="游ゴシック"/>
              </a:rPr>
              <a:t>B</a:t>
            </a:r>
          </a:p>
        </p:txBody>
      </p:sp>
      <p:pic>
        <p:nvPicPr>
          <p:cNvPr id="4" name="図 5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ECEFEB15-3018-4E97-889D-493FC0CC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22" y="541235"/>
            <a:ext cx="1649897" cy="1481826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7BCD240-503F-4D3B-B903-24A3AC626207}"/>
              </a:ext>
            </a:extLst>
          </p:cNvPr>
          <p:cNvSpPr txBox="1"/>
          <p:nvPr/>
        </p:nvSpPr>
        <p:spPr>
          <a:xfrm>
            <a:off x="238364" y="2252228"/>
            <a:ext cx="1982897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FF0000"/>
                </a:solidFill>
                <a:ea typeface="游ゴシック"/>
              </a:rPr>
              <a:t>偵察フェーズ時に、相手の伏せられている防御カードをこのカードの枚数分、表にする.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A07F3C6F-677F-4D2F-9147-8CEF23269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49" y="539750"/>
            <a:ext cx="1061358" cy="1039586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7FA1668-6C1A-4BCE-A4DF-3B60282C4D34}"/>
              </a:ext>
            </a:extLst>
          </p:cNvPr>
          <p:cNvSpPr txBox="1"/>
          <p:nvPr/>
        </p:nvSpPr>
        <p:spPr>
          <a:xfrm>
            <a:off x="2673047" y="2252228"/>
            <a:ext cx="20014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FF0000"/>
                </a:solidFill>
                <a:ea typeface="游ゴシック"/>
              </a:rPr>
              <a:t>購入フェー</a:t>
            </a:r>
            <a:r>
              <a:rPr lang="ja-JP" sz="1050">
                <a:solidFill>
                  <a:srgbClr val="FF0000"/>
                </a:solidFill>
                <a:ea typeface="游ゴシック"/>
              </a:rPr>
              <a:t>ズ</a:t>
            </a:r>
            <a:r>
              <a:rPr lang="ja-JP" altLang="en-US" sz="1050">
                <a:solidFill>
                  <a:srgbClr val="FF0000"/>
                </a:solidFill>
                <a:ea typeface="游ゴシック"/>
              </a:rPr>
              <a:t>時に、攻撃カードを</a:t>
            </a:r>
            <a:r>
              <a:rPr lang="ja-JP" sz="1050">
                <a:solidFill>
                  <a:srgbClr val="FF0000"/>
                </a:solidFill>
                <a:ea typeface="游ゴシック"/>
              </a:rPr>
              <a:t>このカードの枚数分、</a:t>
            </a:r>
            <a:r>
              <a:rPr lang="ja-JP" altLang="en-US" sz="1050">
                <a:solidFill>
                  <a:srgbClr val="FF0000"/>
                </a:solidFill>
                <a:ea typeface="游ゴシック"/>
              </a:rPr>
              <a:t>購入</a:t>
            </a:r>
            <a:r>
              <a:rPr lang="ja-JP" sz="1050">
                <a:solidFill>
                  <a:srgbClr val="FF0000"/>
                </a:solidFill>
                <a:ea typeface="游ゴシック"/>
              </a:rPr>
              <a:t>してよ</a:t>
            </a:r>
            <a:r>
              <a:rPr lang="ja-JP" altLang="en-US" sz="1050">
                <a:solidFill>
                  <a:srgbClr val="FF0000"/>
                </a:solidFill>
                <a:ea typeface="游ゴシック"/>
              </a:rPr>
              <a:t>い.</a:t>
            </a:r>
            <a:endParaRPr lang="ja-JP" sz="1050">
              <a:solidFill>
                <a:srgbClr val="FF0000"/>
              </a:solidFill>
              <a:ea typeface="游ゴシック"/>
            </a:endParaRPr>
          </a:p>
        </p:txBody>
      </p:sp>
      <p:pic>
        <p:nvPicPr>
          <p:cNvPr id="17" name="Picture 22">
            <a:extLst>
              <a:ext uri="{FF2B5EF4-FFF2-40B4-BE49-F238E27FC236}">
                <a16:creationId xmlns:a16="http://schemas.microsoft.com/office/drawing/2014/main" id="{CA845035-37F9-4AE9-BE05-F9BBB68B2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942563"/>
            <a:ext cx="849087" cy="1083047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1C72C9B-9AEB-4749-A6A3-7380BCD1BD03}"/>
              </a:ext>
            </a:extLst>
          </p:cNvPr>
          <p:cNvSpPr txBox="1"/>
          <p:nvPr/>
        </p:nvSpPr>
        <p:spPr>
          <a:xfrm>
            <a:off x="5098437" y="2252227"/>
            <a:ext cx="20014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FF0000"/>
                </a:solidFill>
                <a:ea typeface="游ゴシック"/>
              </a:rPr>
              <a:t>購入フェー</a:t>
            </a:r>
            <a:r>
              <a:rPr lang="ja-JP" sz="1050">
                <a:solidFill>
                  <a:srgbClr val="FF0000"/>
                </a:solidFill>
                <a:ea typeface="游ゴシック"/>
              </a:rPr>
              <a:t>ズ</a:t>
            </a:r>
            <a:r>
              <a:rPr lang="ja-JP" altLang="en-US" sz="1050">
                <a:solidFill>
                  <a:srgbClr val="FF0000"/>
                </a:solidFill>
                <a:ea typeface="游ゴシック"/>
              </a:rPr>
              <a:t>時に、防御カードを</a:t>
            </a:r>
            <a:r>
              <a:rPr lang="ja-JP" sz="1050">
                <a:solidFill>
                  <a:srgbClr val="FF0000"/>
                </a:solidFill>
                <a:ea typeface="游ゴシック"/>
              </a:rPr>
              <a:t>このカードの枚数分、</a:t>
            </a:r>
            <a:r>
              <a:rPr lang="ja-JP" altLang="en-US" sz="1050">
                <a:solidFill>
                  <a:srgbClr val="FF0000"/>
                </a:solidFill>
                <a:ea typeface="游ゴシック"/>
              </a:rPr>
              <a:t>購入</a:t>
            </a:r>
            <a:r>
              <a:rPr lang="ja-JP" sz="1050">
                <a:solidFill>
                  <a:srgbClr val="FF0000"/>
                </a:solidFill>
                <a:ea typeface="游ゴシック"/>
              </a:rPr>
              <a:t>してよ</a:t>
            </a:r>
            <a:r>
              <a:rPr lang="ja-JP" altLang="en-US" sz="1050">
                <a:solidFill>
                  <a:srgbClr val="FF0000"/>
                </a:solidFill>
                <a:ea typeface="游ゴシック"/>
              </a:rPr>
              <a:t>い.</a:t>
            </a:r>
            <a:endParaRPr lang="ja-JP" sz="1050">
              <a:solidFill>
                <a:srgbClr val="FF0000"/>
              </a:solidFill>
              <a:ea typeface="游ゴシック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927B3AA-DCFB-4BD9-BCAE-EF164339DEFF}"/>
              </a:ext>
            </a:extLst>
          </p:cNvPr>
          <p:cNvSpPr txBox="1"/>
          <p:nvPr/>
        </p:nvSpPr>
        <p:spPr>
          <a:xfrm>
            <a:off x="7542412" y="2252227"/>
            <a:ext cx="20014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FF0000"/>
                </a:solidFill>
                <a:ea typeface="游ゴシック"/>
              </a:rPr>
              <a:t>攻撃フェー</a:t>
            </a:r>
            <a:r>
              <a:rPr lang="ja-JP" sz="1050">
                <a:solidFill>
                  <a:srgbClr val="FF0000"/>
                </a:solidFill>
                <a:ea typeface="游ゴシック"/>
              </a:rPr>
              <a:t>ズ</a:t>
            </a:r>
            <a:r>
              <a:rPr lang="ja-JP" altLang="en-US" sz="1050">
                <a:solidFill>
                  <a:srgbClr val="FF0000"/>
                </a:solidFill>
                <a:ea typeface="游ゴシック"/>
              </a:rPr>
              <a:t>時に、相手を攻撃してよい.(このカードは自分の場に1枚でよい)</a:t>
            </a:r>
          </a:p>
        </p:txBody>
      </p:sp>
      <p:pic>
        <p:nvPicPr>
          <p:cNvPr id="23" name="図 31">
            <a:extLst>
              <a:ext uri="{FF2B5EF4-FFF2-40B4-BE49-F238E27FC236}">
                <a16:creationId xmlns:a16="http://schemas.microsoft.com/office/drawing/2014/main" id="{20C8B1FB-2F6D-4D49-A667-DA0ADA119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9947" y="877957"/>
            <a:ext cx="510210" cy="834887"/>
          </a:xfrm>
          <a:prstGeom prst="rect">
            <a:avLst/>
          </a:prstGeom>
        </p:spPr>
      </p:pic>
      <p:pic>
        <p:nvPicPr>
          <p:cNvPr id="32" name="図 32">
            <a:extLst>
              <a:ext uri="{FF2B5EF4-FFF2-40B4-BE49-F238E27FC236}">
                <a16:creationId xmlns:a16="http://schemas.microsoft.com/office/drawing/2014/main" id="{D2B4237B-765E-43DE-9508-3216E4474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1008" y="1006160"/>
            <a:ext cx="742122" cy="711001"/>
          </a:xfrm>
          <a:prstGeom prst="rect">
            <a:avLst/>
          </a:prstGeom>
        </p:spPr>
      </p:pic>
      <p:pic>
        <p:nvPicPr>
          <p:cNvPr id="2" name="図 2">
            <a:extLst>
              <a:ext uri="{FF2B5EF4-FFF2-40B4-BE49-F238E27FC236}">
                <a16:creationId xmlns:a16="http://schemas.microsoft.com/office/drawing/2014/main" id="{49754AAE-FD07-47B3-80C7-0F92344BF5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7965" y="652144"/>
            <a:ext cx="1166192" cy="1246756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85485B81-544B-4133-81A8-16D73F81D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5486" y="496098"/>
            <a:ext cx="1981200" cy="1598604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1E5200B-E016-444B-BA2F-9E2B2306BD9E}"/>
              </a:ext>
            </a:extLst>
          </p:cNvPr>
          <p:cNvSpPr txBox="1"/>
          <p:nvPr/>
        </p:nvSpPr>
        <p:spPr>
          <a:xfrm rot="10800000" flipV="1">
            <a:off x="394009" y="3575827"/>
            <a:ext cx="1999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>
                <a:solidFill>
                  <a:srgbClr val="00B050"/>
                </a:solidFill>
                <a:ea typeface="游ゴシック"/>
              </a:rPr>
              <a:t>オリンピック開催</a:t>
            </a:r>
          </a:p>
        </p:txBody>
      </p:sp>
      <p:pic>
        <p:nvPicPr>
          <p:cNvPr id="36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C80DBCEC-D379-43FE-85A9-FB9C2BDF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86" y="3432198"/>
            <a:ext cx="2445834" cy="3357553"/>
          </a:xfrm>
          <a:prstGeom prst="rect">
            <a:avLst/>
          </a:prstGeom>
        </p:spPr>
      </p:pic>
      <p:pic>
        <p:nvPicPr>
          <p:cNvPr id="37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89AD86D7-0728-4570-9C1B-FA671824F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97" y="3432198"/>
            <a:ext cx="2445834" cy="3357553"/>
          </a:xfrm>
          <a:prstGeom prst="rect">
            <a:avLst/>
          </a:prstGeom>
        </p:spPr>
      </p:pic>
      <p:pic>
        <p:nvPicPr>
          <p:cNvPr id="38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77B313D7-47D4-469F-93E1-6A6C999F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55" y="3432198"/>
            <a:ext cx="2445834" cy="3357553"/>
          </a:xfrm>
          <a:prstGeom prst="rect">
            <a:avLst/>
          </a:prstGeom>
        </p:spPr>
      </p:pic>
      <p:pic>
        <p:nvPicPr>
          <p:cNvPr id="40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578348FD-ADB4-4E27-9F5B-31BA4D13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522" y="3432197"/>
            <a:ext cx="2445834" cy="3357553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33E8DDD-4CDA-423E-B222-FB216A68429D}"/>
              </a:ext>
            </a:extLst>
          </p:cNvPr>
          <p:cNvSpPr txBox="1"/>
          <p:nvPr/>
        </p:nvSpPr>
        <p:spPr>
          <a:xfrm rot="10800000" flipV="1">
            <a:off x="2986667" y="3575827"/>
            <a:ext cx="15630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>
                <a:solidFill>
                  <a:srgbClr val="00B050"/>
                </a:solidFill>
                <a:ea typeface="游ゴシック"/>
              </a:rPr>
              <a:t>Covid19の蔓延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F31DB5E1-79FB-4E54-991A-880C283DDB80}"/>
              </a:ext>
            </a:extLst>
          </p:cNvPr>
          <p:cNvSpPr txBox="1"/>
          <p:nvPr/>
        </p:nvSpPr>
        <p:spPr>
          <a:xfrm rot="10800000" flipV="1">
            <a:off x="5309837" y="3606604"/>
            <a:ext cx="18232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200">
                <a:solidFill>
                  <a:srgbClr val="00B050"/>
                </a:solidFill>
                <a:ea typeface="游ゴシック"/>
              </a:rPr>
              <a:t>ゼロデイ脆弱性の流出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772EDA-B521-4C80-B408-3434A02D9A19}"/>
              </a:ext>
            </a:extLst>
          </p:cNvPr>
          <p:cNvSpPr txBox="1"/>
          <p:nvPr/>
        </p:nvSpPr>
        <p:spPr>
          <a:xfrm>
            <a:off x="3513441" y="6423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E64-4B53-4D34-9246-1556764F212A}"/>
              </a:ext>
            </a:extLst>
          </p:cNvPr>
          <p:cNvSpPr txBox="1"/>
          <p:nvPr/>
        </p:nvSpPr>
        <p:spPr>
          <a:xfrm>
            <a:off x="5966709" y="6423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1D2B2EE-E054-4A20-9E7D-C40112396960}"/>
              </a:ext>
            </a:extLst>
          </p:cNvPr>
          <p:cNvSpPr txBox="1"/>
          <p:nvPr/>
        </p:nvSpPr>
        <p:spPr>
          <a:xfrm>
            <a:off x="8419977" y="642398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950D9D6-02A1-4824-B3FF-0F903F3B7690}"/>
              </a:ext>
            </a:extLst>
          </p:cNvPr>
          <p:cNvSpPr txBox="1"/>
          <p:nvPr/>
        </p:nvSpPr>
        <p:spPr>
          <a:xfrm>
            <a:off x="210486" y="5689887"/>
            <a:ext cx="20521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900">
                <a:solidFill>
                  <a:srgbClr val="00B050"/>
                </a:solidFill>
                <a:ea typeface="游ゴシック"/>
              </a:rPr>
              <a:t>山札をシャッフルした後、お互いにランダムで、</a:t>
            </a:r>
            <a:r>
              <a:rPr lang="ja-JP" sz="900">
                <a:solidFill>
                  <a:srgbClr val="00B050"/>
                </a:solidFill>
                <a:ea typeface="游ゴシック"/>
              </a:rPr>
              <a:t>攻撃テクニック</a:t>
            </a:r>
            <a:r>
              <a:rPr lang="ja-JP" altLang="en-US" sz="900">
                <a:solidFill>
                  <a:srgbClr val="00B050"/>
                </a:solidFill>
                <a:ea typeface="游ゴシック"/>
              </a:rPr>
              <a:t>カードとセキュリティ強化カードを1枚ずつ、合計2枚を手札に加える.</a:t>
            </a:r>
            <a:endParaRPr lang="ja-JP" sz="900">
              <a:solidFill>
                <a:srgbClr val="00B050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4297136-F59E-449F-8C1B-268F39A95CCC}"/>
              </a:ext>
            </a:extLst>
          </p:cNvPr>
          <p:cNvSpPr txBox="1"/>
          <p:nvPr/>
        </p:nvSpPr>
        <p:spPr>
          <a:xfrm rot="10800000" flipV="1">
            <a:off x="8247678" y="3602047"/>
            <a:ext cx="91835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200">
                <a:solidFill>
                  <a:srgbClr val="00B050"/>
                </a:solidFill>
                <a:ea typeface="游ゴシック"/>
              </a:rPr>
              <a:t>予算削減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8ED847E-E48E-444E-A96B-ED613D859F6F}"/>
              </a:ext>
            </a:extLst>
          </p:cNvPr>
          <p:cNvSpPr txBox="1"/>
          <p:nvPr/>
        </p:nvSpPr>
        <p:spPr>
          <a:xfrm>
            <a:off x="7633076" y="5691166"/>
            <a:ext cx="1982897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00B050"/>
                </a:solidFill>
                <a:ea typeface="游ゴシック"/>
              </a:rPr>
              <a:t>お互いの所持金を6減らす.</a:t>
            </a:r>
          </a:p>
          <a:p>
            <a:r>
              <a:rPr lang="ja-JP" altLang="en-US" sz="1050">
                <a:solidFill>
                  <a:srgbClr val="00B050"/>
                </a:solidFill>
                <a:ea typeface="游ゴシック"/>
              </a:rPr>
              <a:t>所持金は0以下にはならない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3EA88DA-84D9-4D45-AD88-5F2D2FDD1D9D}"/>
              </a:ext>
            </a:extLst>
          </p:cNvPr>
          <p:cNvSpPr txBox="1"/>
          <p:nvPr/>
        </p:nvSpPr>
        <p:spPr>
          <a:xfrm>
            <a:off x="2669667" y="5689887"/>
            <a:ext cx="1982897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00B050"/>
                </a:solidFill>
                <a:ea typeface="游ゴシック"/>
              </a:rPr>
              <a:t>お互いに山札から1枚、攻撃テクニックカードを手札に加える.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DF67171-BAF1-4C48-9E76-8E1936293143}"/>
              </a:ext>
            </a:extLst>
          </p:cNvPr>
          <p:cNvSpPr txBox="1"/>
          <p:nvPr/>
        </p:nvSpPr>
        <p:spPr>
          <a:xfrm>
            <a:off x="5154825" y="5689886"/>
            <a:ext cx="19828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900">
                <a:solidFill>
                  <a:srgbClr val="00B050"/>
                </a:solidFill>
                <a:ea typeface="游ゴシック"/>
              </a:rPr>
              <a:t>お互いに場に出ているセキュリティ強化カードを一枚、捨てる.セキュリティ強化</a:t>
            </a:r>
            <a:r>
              <a:rPr lang="ja-JP" sz="900">
                <a:solidFill>
                  <a:srgbClr val="00B050"/>
                </a:solidFill>
                <a:ea typeface="游ゴシック"/>
              </a:rPr>
              <a:t>カード</a:t>
            </a:r>
            <a:r>
              <a:rPr lang="ja-JP" altLang="en-US" sz="900">
                <a:solidFill>
                  <a:srgbClr val="00B050"/>
                </a:solidFill>
                <a:ea typeface="游ゴシック"/>
              </a:rPr>
              <a:t>が場にない</a:t>
            </a:r>
            <a:r>
              <a:rPr lang="ja-JP" sz="900">
                <a:solidFill>
                  <a:srgbClr val="00B050"/>
                </a:solidFill>
                <a:ea typeface="游ゴシック"/>
              </a:rPr>
              <a:t>場合は何もしなくてよい.</a:t>
            </a:r>
            <a:endParaRPr lang="ja-JP" altLang="en-US" sz="900">
              <a:solidFill>
                <a:srgbClr val="00B050"/>
              </a:solidFill>
              <a:ea typeface="游ゴシック"/>
            </a:endParaRPr>
          </a:p>
        </p:txBody>
      </p:sp>
      <p:pic>
        <p:nvPicPr>
          <p:cNvPr id="7" name="図 28">
            <a:extLst>
              <a:ext uri="{FF2B5EF4-FFF2-40B4-BE49-F238E27FC236}">
                <a16:creationId xmlns:a16="http://schemas.microsoft.com/office/drawing/2014/main" id="{32C93C89-4423-4B3B-9C2D-303CE1D27E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3619" y="3872533"/>
            <a:ext cx="1941444" cy="1796497"/>
          </a:xfrm>
          <a:prstGeom prst="rect">
            <a:avLst/>
          </a:prstGeom>
        </p:spPr>
      </p:pic>
      <p:pic>
        <p:nvPicPr>
          <p:cNvPr id="29" name="図 32" descr="座る, 女性, 挿絵, 光 が含まれている画像&#10;&#10;説明は自動で生成されたものです">
            <a:extLst>
              <a:ext uri="{FF2B5EF4-FFF2-40B4-BE49-F238E27FC236}">
                <a16:creationId xmlns:a16="http://schemas.microsoft.com/office/drawing/2014/main" id="{3AB28937-7EDF-4504-8E2E-094E9D82FE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00" y="4092425"/>
            <a:ext cx="1790700" cy="1366127"/>
          </a:xfrm>
          <a:prstGeom prst="rect">
            <a:avLst/>
          </a:prstGeom>
        </p:spPr>
      </p:pic>
      <p:pic>
        <p:nvPicPr>
          <p:cNvPr id="39" name="図 50" descr="電話, 部屋 が含まれている画像&#10;&#10;説明は自動で生成されたものです">
            <a:extLst>
              <a:ext uri="{FF2B5EF4-FFF2-40B4-BE49-F238E27FC236}">
                <a16:creationId xmlns:a16="http://schemas.microsoft.com/office/drawing/2014/main" id="{CD886252-8838-4B4E-BCE3-912037CEF3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2581" y="4048991"/>
            <a:ext cx="1375063" cy="1340428"/>
          </a:xfrm>
          <a:prstGeom prst="rect">
            <a:avLst/>
          </a:prstGeom>
        </p:spPr>
      </p:pic>
      <p:pic>
        <p:nvPicPr>
          <p:cNvPr id="52" name="図 52">
            <a:extLst>
              <a:ext uri="{FF2B5EF4-FFF2-40B4-BE49-F238E27FC236}">
                <a16:creationId xmlns:a16="http://schemas.microsoft.com/office/drawing/2014/main" id="{30C235F6-C89F-4F5C-985D-0D0E85DCC8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47855" y="4052279"/>
            <a:ext cx="1556905" cy="13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62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0D62211A-F581-4A55-9A8B-BCE1770F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3432198"/>
            <a:ext cx="2445834" cy="3357553"/>
          </a:xfrm>
          <a:prstGeom prst="rect">
            <a:avLst/>
          </a:prstGeom>
        </p:spPr>
      </p:pic>
      <p:pic>
        <p:nvPicPr>
          <p:cNvPr id="21" name="図 21" descr="おもちゃ, 人形, 衣類 が含まれている画像&#10;&#10;説明は自動で生成されたものです">
            <a:extLst>
              <a:ext uri="{FF2B5EF4-FFF2-40B4-BE49-F238E27FC236}">
                <a16:creationId xmlns:a16="http://schemas.microsoft.com/office/drawing/2014/main" id="{3F1017CF-A1FE-437F-BDC6-2C8015F1D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77" y="4155110"/>
            <a:ext cx="1643496" cy="120612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7101306-4A93-4C9C-A5EE-E2FA0031914A}"/>
              </a:ext>
            </a:extLst>
          </p:cNvPr>
          <p:cNvSpPr txBox="1"/>
          <p:nvPr/>
        </p:nvSpPr>
        <p:spPr>
          <a:xfrm>
            <a:off x="1060173" y="6423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1E5200B-E016-444B-BA2F-9E2B2306BD9E}"/>
              </a:ext>
            </a:extLst>
          </p:cNvPr>
          <p:cNvSpPr txBox="1"/>
          <p:nvPr/>
        </p:nvSpPr>
        <p:spPr>
          <a:xfrm rot="10800000" flipV="1">
            <a:off x="394009" y="3606605"/>
            <a:ext cx="199978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1200" err="1">
                <a:solidFill>
                  <a:srgbClr val="00B050"/>
                </a:solidFill>
                <a:ea typeface="游ゴシック"/>
              </a:rPr>
              <a:t>JPCERTからの</a:t>
            </a:r>
            <a:r>
              <a:rPr lang="ja-JP" sz="1200">
                <a:solidFill>
                  <a:srgbClr val="00B050"/>
                </a:solidFill>
                <a:ea typeface="游ゴシック"/>
              </a:rPr>
              <a:t>注意喚起</a:t>
            </a:r>
          </a:p>
        </p:txBody>
      </p:sp>
      <p:pic>
        <p:nvPicPr>
          <p:cNvPr id="36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C80DBCEC-D379-43FE-85A9-FB9C2BDF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86" y="3432198"/>
            <a:ext cx="2445834" cy="3357553"/>
          </a:xfrm>
          <a:prstGeom prst="rect">
            <a:avLst/>
          </a:prstGeom>
        </p:spPr>
      </p:pic>
      <p:pic>
        <p:nvPicPr>
          <p:cNvPr id="37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89AD86D7-0728-4570-9C1B-FA671824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297" y="3432198"/>
            <a:ext cx="2445834" cy="3357553"/>
          </a:xfrm>
          <a:prstGeom prst="rect">
            <a:avLst/>
          </a:prstGeom>
        </p:spPr>
      </p:pic>
      <p:pic>
        <p:nvPicPr>
          <p:cNvPr id="38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77B313D7-47D4-469F-93E1-6A6C999F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55" y="3432198"/>
            <a:ext cx="2445834" cy="3357553"/>
          </a:xfrm>
          <a:prstGeom prst="rect">
            <a:avLst/>
          </a:prstGeom>
        </p:spPr>
      </p:pic>
      <p:pic>
        <p:nvPicPr>
          <p:cNvPr id="40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578348FD-ADB4-4E27-9F5B-31BA4D13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22" y="3432197"/>
            <a:ext cx="2445834" cy="3357553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772EDA-B521-4C80-B408-3434A02D9A19}"/>
              </a:ext>
            </a:extLst>
          </p:cNvPr>
          <p:cNvSpPr txBox="1"/>
          <p:nvPr/>
        </p:nvSpPr>
        <p:spPr>
          <a:xfrm>
            <a:off x="3513441" y="6423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E64-4B53-4D34-9246-1556764F212A}"/>
              </a:ext>
            </a:extLst>
          </p:cNvPr>
          <p:cNvSpPr txBox="1"/>
          <p:nvPr/>
        </p:nvSpPr>
        <p:spPr>
          <a:xfrm>
            <a:off x="5966709" y="6423990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1D2B2EE-E054-4A20-9E7D-C40112396960}"/>
              </a:ext>
            </a:extLst>
          </p:cNvPr>
          <p:cNvSpPr txBox="1"/>
          <p:nvPr/>
        </p:nvSpPr>
        <p:spPr>
          <a:xfrm>
            <a:off x="8419977" y="642398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950D9D6-02A1-4824-B3FF-0F903F3B7690}"/>
              </a:ext>
            </a:extLst>
          </p:cNvPr>
          <p:cNvSpPr txBox="1"/>
          <p:nvPr/>
        </p:nvSpPr>
        <p:spPr>
          <a:xfrm>
            <a:off x="210486" y="5681228"/>
            <a:ext cx="1982897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00B050"/>
                </a:solidFill>
                <a:ea typeface="游ゴシック"/>
              </a:rPr>
              <a:t>お互いに手札にある攻撃テクニックカードを1枚、相手にみせる.</a:t>
            </a:r>
          </a:p>
        </p:txBody>
      </p:sp>
      <p:pic>
        <p:nvPicPr>
          <p:cNvPr id="43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913E2E25-D239-4FCF-BBFE-6607CA9C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12490"/>
            <a:ext cx="2445834" cy="3357553"/>
          </a:xfrm>
          <a:prstGeom prst="rect">
            <a:avLst/>
          </a:prstGeom>
        </p:spPr>
      </p:pic>
      <p:pic>
        <p:nvPicPr>
          <p:cNvPr id="48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51452FF3-9E41-40B6-8BAC-174E60055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86" y="-24680"/>
            <a:ext cx="2445834" cy="3357553"/>
          </a:xfrm>
          <a:prstGeom prst="rect">
            <a:avLst/>
          </a:prstGeom>
        </p:spPr>
      </p:pic>
      <p:pic>
        <p:nvPicPr>
          <p:cNvPr id="49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8AE7A46A-2CA4-4612-833F-01B6CCD2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54" y="-24681"/>
            <a:ext cx="2445834" cy="3357553"/>
          </a:xfrm>
          <a:prstGeom prst="rect">
            <a:avLst/>
          </a:prstGeom>
        </p:spPr>
      </p:pic>
      <p:pic>
        <p:nvPicPr>
          <p:cNvPr id="50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512F715E-76F3-4A9E-BB01-835858A65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22" y="-24681"/>
            <a:ext cx="2445834" cy="3357553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31E8E39F-5429-4778-945A-99FC198D23BF}"/>
              </a:ext>
            </a:extLst>
          </p:cNvPr>
          <p:cNvSpPr txBox="1"/>
          <p:nvPr/>
        </p:nvSpPr>
        <p:spPr>
          <a:xfrm rot="10800000" flipV="1">
            <a:off x="1062733" y="3002069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00D620B-4AF9-422D-B235-A3D72EF51DBF}"/>
              </a:ext>
            </a:extLst>
          </p:cNvPr>
          <p:cNvSpPr txBox="1"/>
          <p:nvPr/>
        </p:nvSpPr>
        <p:spPr>
          <a:xfrm>
            <a:off x="3513441" y="2960647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4591FED-077F-4637-B9A4-34FEAAC8FE15}"/>
              </a:ext>
            </a:extLst>
          </p:cNvPr>
          <p:cNvSpPr txBox="1"/>
          <p:nvPr/>
        </p:nvSpPr>
        <p:spPr>
          <a:xfrm>
            <a:off x="5979961" y="2960647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10DE5BB-5F7E-44AB-836A-318BF9F5305D}"/>
              </a:ext>
            </a:extLst>
          </p:cNvPr>
          <p:cNvSpPr txBox="1"/>
          <p:nvPr/>
        </p:nvSpPr>
        <p:spPr>
          <a:xfrm>
            <a:off x="8419977" y="2960647"/>
            <a:ext cx="331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B050"/>
                </a:solidFill>
                <a:ea typeface="游ゴシック"/>
              </a:rPr>
              <a:t>E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D40B7-E07A-447A-BC56-BA49C86C8445}"/>
              </a:ext>
            </a:extLst>
          </p:cNvPr>
          <p:cNvSpPr txBox="1"/>
          <p:nvPr/>
        </p:nvSpPr>
        <p:spPr>
          <a:xfrm rot="10800000" flipV="1">
            <a:off x="965608" y="154411"/>
            <a:ext cx="1013601" cy="2836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200">
                <a:solidFill>
                  <a:srgbClr val="00B050"/>
                </a:solidFill>
                <a:ea typeface="游ゴシック"/>
              </a:rPr>
              <a:t>予算追加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47E5F50-A523-4AF2-A0FB-E96D9E80D6DF}"/>
              </a:ext>
            </a:extLst>
          </p:cNvPr>
          <p:cNvSpPr txBox="1"/>
          <p:nvPr/>
        </p:nvSpPr>
        <p:spPr>
          <a:xfrm rot="10800000" flipV="1">
            <a:off x="3176236" y="129082"/>
            <a:ext cx="12533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400">
                <a:solidFill>
                  <a:srgbClr val="00B050"/>
                </a:solidFill>
                <a:ea typeface="游ゴシック"/>
              </a:rPr>
              <a:t>DDoS攻撃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49385FC-C43D-4C51-AC94-13A104BDAFBA}"/>
              </a:ext>
            </a:extLst>
          </p:cNvPr>
          <p:cNvSpPr txBox="1"/>
          <p:nvPr/>
        </p:nvSpPr>
        <p:spPr>
          <a:xfrm rot="10800000" flipV="1">
            <a:off x="5760409" y="132394"/>
            <a:ext cx="10744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400">
                <a:solidFill>
                  <a:srgbClr val="00B050"/>
                </a:solidFill>
                <a:ea typeface="游ゴシック"/>
              </a:rPr>
              <a:t>人員増加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4DFD58-18A0-4DDA-B60E-BA1F7BA60A3C}"/>
              </a:ext>
            </a:extLst>
          </p:cNvPr>
          <p:cNvSpPr txBox="1"/>
          <p:nvPr/>
        </p:nvSpPr>
        <p:spPr>
          <a:xfrm rot="10800000" flipV="1">
            <a:off x="7986775" y="89325"/>
            <a:ext cx="1445539" cy="3607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 sz="1400">
              <a:solidFill>
                <a:srgbClr val="00B050"/>
              </a:solidFill>
              <a:ea typeface="游ゴシック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9B5E8A-3643-4DC3-8351-1B20E47AE0E5}"/>
              </a:ext>
            </a:extLst>
          </p:cNvPr>
          <p:cNvSpPr txBox="1"/>
          <p:nvPr/>
        </p:nvSpPr>
        <p:spPr>
          <a:xfrm>
            <a:off x="311250" y="2398001"/>
            <a:ext cx="198289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00B050"/>
                </a:solidFill>
                <a:ea typeface="游ゴシック"/>
              </a:rPr>
              <a:t>お互いの所持金を6増やす.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293D2FD-632B-41BD-9B7E-57858ED78A2D}"/>
              </a:ext>
            </a:extLst>
          </p:cNvPr>
          <p:cNvSpPr txBox="1"/>
          <p:nvPr/>
        </p:nvSpPr>
        <p:spPr>
          <a:xfrm>
            <a:off x="2723145" y="2272104"/>
            <a:ext cx="1982897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00B050"/>
                </a:solidFill>
                <a:ea typeface="游ゴシック"/>
              </a:rPr>
              <a:t>お互いこのターンは行動カードが2枚までしか使えない.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8AF5AD-12FB-4C80-B7E9-D37B50DD0F8B}"/>
              </a:ext>
            </a:extLst>
          </p:cNvPr>
          <p:cNvSpPr txBox="1"/>
          <p:nvPr/>
        </p:nvSpPr>
        <p:spPr>
          <a:xfrm>
            <a:off x="5188048" y="2272104"/>
            <a:ext cx="1982897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00B050"/>
                </a:solidFill>
                <a:ea typeface="游ゴシック"/>
              </a:rPr>
              <a:t>お互いこのターンは行動カードが4枚まで使うことができる.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79CAA0E-E810-43E7-8D07-8A5C089A3F4D}"/>
              </a:ext>
            </a:extLst>
          </p:cNvPr>
          <p:cNvSpPr txBox="1"/>
          <p:nvPr/>
        </p:nvSpPr>
        <p:spPr>
          <a:xfrm rot="10800000" flipV="1">
            <a:off x="7953642" y="119141"/>
            <a:ext cx="14786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400">
                <a:solidFill>
                  <a:srgbClr val="00B050"/>
                </a:solidFill>
                <a:ea typeface="游ゴシック"/>
              </a:rPr>
              <a:t>攻撃手法流失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D4968F2-CBA0-4AB4-8BB1-2A359BD5D42D}"/>
              </a:ext>
            </a:extLst>
          </p:cNvPr>
          <p:cNvSpPr txBox="1"/>
          <p:nvPr/>
        </p:nvSpPr>
        <p:spPr>
          <a:xfrm>
            <a:off x="7633073" y="2225720"/>
            <a:ext cx="198289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00B050"/>
                </a:solidFill>
                <a:ea typeface="游ゴシック"/>
              </a:rPr>
              <a:t>お互い攻撃テクニックカードを一枚選んで捨てる.攻撃テクニックカードを所持していない場合は何もしなくてよい.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71503C5-CEE6-40D3-80C6-2682DF0DA933}"/>
              </a:ext>
            </a:extLst>
          </p:cNvPr>
          <p:cNvSpPr txBox="1"/>
          <p:nvPr/>
        </p:nvSpPr>
        <p:spPr>
          <a:xfrm>
            <a:off x="2687000" y="5683032"/>
            <a:ext cx="2017533" cy="654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900">
                <a:solidFill>
                  <a:srgbClr val="00B050"/>
                </a:solidFill>
                <a:ea typeface="游ゴシック"/>
              </a:rPr>
              <a:t>お互い伏せているセキュリティ強化カードを一枚選んで捨てる.</a:t>
            </a:r>
            <a:r>
              <a:rPr lang="ja-JP" sz="900">
                <a:solidFill>
                  <a:srgbClr val="00B050"/>
                </a:solidFill>
                <a:ea typeface="游ゴシック"/>
              </a:rPr>
              <a:t>セキュリティ強化</a:t>
            </a:r>
            <a:r>
              <a:rPr lang="ja-JP" altLang="en-US" sz="900">
                <a:solidFill>
                  <a:srgbClr val="00B050"/>
                </a:solidFill>
                <a:ea typeface="游ゴシック"/>
              </a:rPr>
              <a:t>カードを伏せていない場合は何もしなくてよい.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635E2B3-E5CE-478D-8431-E42DF35DAEA6}"/>
              </a:ext>
            </a:extLst>
          </p:cNvPr>
          <p:cNvSpPr txBox="1"/>
          <p:nvPr/>
        </p:nvSpPr>
        <p:spPr>
          <a:xfrm rot="10800000" flipV="1">
            <a:off x="3098300" y="3569298"/>
            <a:ext cx="14786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400">
                <a:solidFill>
                  <a:srgbClr val="00B050"/>
                </a:solidFill>
                <a:ea typeface="游ゴシック"/>
              </a:rPr>
              <a:t>システム故障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2B8305C-EAA3-4CA2-9B5D-5B085274E0BB}"/>
              </a:ext>
            </a:extLst>
          </p:cNvPr>
          <p:cNvSpPr txBox="1"/>
          <p:nvPr/>
        </p:nvSpPr>
        <p:spPr>
          <a:xfrm rot="10800000" flipV="1">
            <a:off x="5687519" y="3568017"/>
            <a:ext cx="12467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400">
                <a:solidFill>
                  <a:srgbClr val="00B050"/>
                </a:solidFill>
                <a:ea typeface="游ゴシック"/>
              </a:rPr>
              <a:t>束の間平穏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8E29F1A-7CB1-4C13-A5A8-720941627C4A}"/>
              </a:ext>
            </a:extLst>
          </p:cNvPr>
          <p:cNvSpPr txBox="1"/>
          <p:nvPr/>
        </p:nvSpPr>
        <p:spPr>
          <a:xfrm rot="10800000" flipV="1">
            <a:off x="8059657" y="3577956"/>
            <a:ext cx="14786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 sz="1400">
              <a:solidFill>
                <a:srgbClr val="00B050"/>
              </a:solidFill>
              <a:ea typeface="游ゴシック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4ACC521-8608-4316-A3E1-4F46959FB2EC}"/>
              </a:ext>
            </a:extLst>
          </p:cNvPr>
          <p:cNvSpPr txBox="1"/>
          <p:nvPr/>
        </p:nvSpPr>
        <p:spPr>
          <a:xfrm>
            <a:off x="7633072" y="5764050"/>
            <a:ext cx="198289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00B050"/>
                </a:solidFill>
                <a:ea typeface="游ゴシック"/>
              </a:rPr>
              <a:t>お互いの所持金を2倍にする.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649DE96-64F9-4299-9969-D4E22F024711}"/>
              </a:ext>
            </a:extLst>
          </p:cNvPr>
          <p:cNvSpPr txBox="1"/>
          <p:nvPr/>
        </p:nvSpPr>
        <p:spPr>
          <a:xfrm rot="10800000" flipV="1">
            <a:off x="7815018" y="3585904"/>
            <a:ext cx="170421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1100">
                <a:solidFill>
                  <a:srgbClr val="00B050"/>
                </a:solidFill>
                <a:ea typeface="游ゴシック"/>
              </a:rPr>
              <a:t>埋蔵金発掘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B734C862-01DC-4D01-B55D-1BD0468AB68E}"/>
              </a:ext>
            </a:extLst>
          </p:cNvPr>
          <p:cNvSpPr txBox="1"/>
          <p:nvPr/>
        </p:nvSpPr>
        <p:spPr>
          <a:xfrm>
            <a:off x="5188046" y="5764050"/>
            <a:ext cx="198289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050">
                <a:solidFill>
                  <a:srgbClr val="00B050"/>
                </a:solidFill>
                <a:ea typeface="游ゴシック"/>
              </a:rPr>
              <a:t>効果なし.</a:t>
            </a:r>
          </a:p>
        </p:txBody>
      </p:sp>
      <p:pic>
        <p:nvPicPr>
          <p:cNvPr id="4" name="図 4" descr="食品 が含まれている画像&#10;&#10;説明は自動で生成されたものです">
            <a:extLst>
              <a:ext uri="{FF2B5EF4-FFF2-40B4-BE49-F238E27FC236}">
                <a16:creationId xmlns:a16="http://schemas.microsoft.com/office/drawing/2014/main" id="{3820DBD9-8F10-49FC-BDAE-E9C30FA53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13" y="543288"/>
            <a:ext cx="1444487" cy="1504225"/>
          </a:xfrm>
          <a:prstGeom prst="rect">
            <a:avLst/>
          </a:prstGeom>
        </p:spPr>
      </p:pic>
      <p:pic>
        <p:nvPicPr>
          <p:cNvPr id="6" name="図 6" descr="グラフィカル ユーザー インターフェイス, アプリケーション&#10;&#10;説明は自動で生成されたものです">
            <a:extLst>
              <a:ext uri="{FF2B5EF4-FFF2-40B4-BE49-F238E27FC236}">
                <a16:creationId xmlns:a16="http://schemas.microsoft.com/office/drawing/2014/main" id="{683F62F5-CFB0-45A1-9FB8-69798A497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357" y="456934"/>
            <a:ext cx="1676401" cy="1676931"/>
          </a:xfrm>
          <a:prstGeom prst="rect">
            <a:avLst/>
          </a:prstGeom>
        </p:spPr>
      </p:pic>
      <p:pic>
        <p:nvPicPr>
          <p:cNvPr id="7" name="図 7">
            <a:extLst>
              <a:ext uri="{FF2B5EF4-FFF2-40B4-BE49-F238E27FC236}">
                <a16:creationId xmlns:a16="http://schemas.microsoft.com/office/drawing/2014/main" id="{DFDE2E3E-6B44-41BF-B39D-674884EFB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051" y="3928507"/>
            <a:ext cx="1364975" cy="1565282"/>
          </a:xfrm>
          <a:prstGeom prst="rect">
            <a:avLst/>
          </a:prstGeom>
        </p:spPr>
      </p:pic>
      <p:pic>
        <p:nvPicPr>
          <p:cNvPr id="8" name="図 8">
            <a:extLst>
              <a:ext uri="{FF2B5EF4-FFF2-40B4-BE49-F238E27FC236}">
                <a16:creationId xmlns:a16="http://schemas.microsoft.com/office/drawing/2014/main" id="{B069E728-A702-4402-AB0D-4660E6E96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280" y="641902"/>
            <a:ext cx="503997" cy="909431"/>
          </a:xfrm>
          <a:prstGeom prst="rect">
            <a:avLst/>
          </a:prstGeom>
        </p:spPr>
      </p:pic>
      <p:pic>
        <p:nvPicPr>
          <p:cNvPr id="9" name="図 9">
            <a:extLst>
              <a:ext uri="{FF2B5EF4-FFF2-40B4-BE49-F238E27FC236}">
                <a16:creationId xmlns:a16="http://schemas.microsoft.com/office/drawing/2014/main" id="{857C5D98-11EB-43ED-BA77-38554F3AA6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661" y="828260"/>
            <a:ext cx="644070" cy="1133062"/>
          </a:xfrm>
          <a:prstGeom prst="rect">
            <a:avLst/>
          </a:prstGeom>
        </p:spPr>
      </p:pic>
      <p:pic>
        <p:nvPicPr>
          <p:cNvPr id="10" name="図 10" descr="おもちゃ, 座る, クマ が含まれている画像&#10;&#10;説明は自動で生成されたものです">
            <a:extLst>
              <a:ext uri="{FF2B5EF4-FFF2-40B4-BE49-F238E27FC236}">
                <a16:creationId xmlns:a16="http://schemas.microsoft.com/office/drawing/2014/main" id="{621AF465-8719-4DDC-8A57-534D9CC9F1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6123" y="615397"/>
            <a:ext cx="510624" cy="935936"/>
          </a:xfrm>
          <a:prstGeom prst="rect">
            <a:avLst/>
          </a:prstGeom>
        </p:spPr>
      </p:pic>
      <p:pic>
        <p:nvPicPr>
          <p:cNvPr id="11" name="図 11" descr="ストリー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F8E5D16A-D7FB-4AFD-9FF9-95D7301E27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357" y="600659"/>
            <a:ext cx="1245705" cy="1362979"/>
          </a:xfrm>
          <a:prstGeom prst="rect">
            <a:avLst/>
          </a:prstGeom>
        </p:spPr>
      </p:pic>
      <p:pic>
        <p:nvPicPr>
          <p:cNvPr id="12" name="図 12" descr="ケーキ, 衣類, テーブル, 誕生日 が含まれている画像&#10;&#10;説明は自動で生成されたものです">
            <a:extLst>
              <a:ext uri="{FF2B5EF4-FFF2-40B4-BE49-F238E27FC236}">
                <a16:creationId xmlns:a16="http://schemas.microsoft.com/office/drawing/2014/main" id="{3F166559-60E2-4B74-9ED1-F4B3DB79DE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0539" y="954140"/>
            <a:ext cx="1033670" cy="887929"/>
          </a:xfrm>
          <a:prstGeom prst="rect">
            <a:avLst/>
          </a:prstGeom>
        </p:spPr>
      </p:pic>
      <p:pic>
        <p:nvPicPr>
          <p:cNvPr id="13" name="図 13" descr="写真, 座る, テーブル, 持つ が含まれている画像&#10;&#10;説明は自動で生成されたものです">
            <a:extLst>
              <a:ext uri="{FF2B5EF4-FFF2-40B4-BE49-F238E27FC236}">
                <a16:creationId xmlns:a16="http://schemas.microsoft.com/office/drawing/2014/main" id="{4A944AAD-85F3-4639-8B87-B130105E06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9741" y="3850585"/>
            <a:ext cx="1714500" cy="1714500"/>
          </a:xfrm>
          <a:prstGeom prst="rect">
            <a:avLst/>
          </a:prstGeom>
        </p:spPr>
      </p:pic>
      <p:pic>
        <p:nvPicPr>
          <p:cNvPr id="14" name="図 14">
            <a:extLst>
              <a:ext uri="{FF2B5EF4-FFF2-40B4-BE49-F238E27FC236}">
                <a16:creationId xmlns:a16="http://schemas.microsoft.com/office/drawing/2014/main" id="{8B3DBC0D-3C36-4C62-A616-D03DC9F367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7757" y="4310439"/>
            <a:ext cx="1318592" cy="801416"/>
          </a:xfrm>
          <a:prstGeom prst="rect">
            <a:avLst/>
          </a:prstGeom>
        </p:spPr>
      </p:pic>
      <p:pic>
        <p:nvPicPr>
          <p:cNvPr id="15" name="図 15" descr="グラフィカル ユーザー インターフェイス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A78F37D-AA06-44F7-969F-130829E277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7496" y="3932649"/>
            <a:ext cx="1802296" cy="164313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4F38A52-6024-4086-8CF4-90C52127785C}"/>
              </a:ext>
            </a:extLst>
          </p:cNvPr>
          <p:cNvSpPr txBox="1"/>
          <p:nvPr/>
        </p:nvSpPr>
        <p:spPr>
          <a:xfrm>
            <a:off x="-410441" y="4395354"/>
            <a:ext cx="20504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>
              <a:ea typeface="游ゴシック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26EF392-B068-4AB5-BED4-681D9F3681A5}"/>
              </a:ext>
            </a:extLst>
          </p:cNvPr>
          <p:cNvSpPr/>
          <p:nvPr/>
        </p:nvSpPr>
        <p:spPr>
          <a:xfrm>
            <a:off x="170584" y="4500128"/>
            <a:ext cx="1091046" cy="3117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sz="900">
                <a:ea typeface="游ゴシック"/>
              </a:rPr>
              <a:t>CVE-20XX-XXXX</a:t>
            </a:r>
            <a:endParaRPr lang="ja-JP" sz="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42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E67456-7A17-46D1-8ED4-ABDB7544BD09}"/>
              </a:ext>
            </a:extLst>
          </p:cNvPr>
          <p:cNvSpPr/>
          <p:nvPr/>
        </p:nvSpPr>
        <p:spPr>
          <a:xfrm>
            <a:off x="1136071" y="1730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セキュリティ強化カード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E48BA8B-5B2B-489B-8C01-B7CE34A45036}"/>
              </a:ext>
            </a:extLst>
          </p:cNvPr>
          <p:cNvSpPr/>
          <p:nvPr/>
        </p:nvSpPr>
        <p:spPr>
          <a:xfrm>
            <a:off x="1145595" y="5276020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セキュリティ強化カード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42AAB55-0D97-4BF1-8A29-9B810EC85CEC}"/>
              </a:ext>
            </a:extLst>
          </p:cNvPr>
          <p:cNvSpPr/>
          <p:nvPr/>
        </p:nvSpPr>
        <p:spPr>
          <a:xfrm>
            <a:off x="1145596" y="3708724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1：配送</a:t>
            </a:r>
          </a:p>
          <a:p>
            <a:pPr algn="ctr"/>
            <a:r>
              <a:rPr lang="ja-JP" altLang="en-US" sz="1200">
                <a:ea typeface="游ゴシック"/>
              </a:rPr>
              <a:t>攻撃テクニックカード</a:t>
            </a:r>
            <a:endParaRPr lang="ja-JP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0AEA91-8F9F-4106-9597-11EDB63D02B3}"/>
              </a:ext>
            </a:extLst>
          </p:cNvPr>
          <p:cNvSpPr/>
          <p:nvPr/>
        </p:nvSpPr>
        <p:spPr>
          <a:xfrm>
            <a:off x="2287729" y="1730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セキュリティ強化カード</a:t>
            </a:r>
          </a:p>
        </p:txBody>
      </p:sp>
      <p:sp>
        <p:nvSpPr>
          <p:cNvPr id="24" name="テキスト ボックス 1">
            <a:extLst>
              <a:ext uri="{FF2B5EF4-FFF2-40B4-BE49-F238E27FC236}">
                <a16:creationId xmlns:a16="http://schemas.microsoft.com/office/drawing/2014/main" id="{EA47D103-A1FA-4450-9DED-3A8CC4C50C94}"/>
              </a:ext>
            </a:extLst>
          </p:cNvPr>
          <p:cNvSpPr txBox="1"/>
          <p:nvPr/>
        </p:nvSpPr>
        <p:spPr>
          <a:xfrm>
            <a:off x="-53967" y="343867"/>
            <a:ext cx="126769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>
                <a:ea typeface="游ゴシック"/>
              </a:rPr>
              <a:t>セキュリティ</a:t>
            </a:r>
            <a:endParaRPr lang="ja-JP"/>
          </a:p>
          <a:p>
            <a:r>
              <a:rPr lang="ja-JP" altLang="en-US" sz="1400">
                <a:ea typeface="游ゴシック"/>
              </a:rPr>
              <a:t>  強化カード</a:t>
            </a:r>
            <a:endParaRPr lang="ja-JP">
              <a:ea typeface="游ゴシック"/>
            </a:endParaRPr>
          </a:p>
          <a:p>
            <a:r>
              <a:rPr lang="ja-JP" altLang="en-US" sz="1400">
                <a:ea typeface="游ゴシック"/>
              </a:rPr>
              <a:t>　  ゾーン</a:t>
            </a:r>
            <a:endParaRPr lang="ja-JP">
              <a:ea typeface="游ゴシック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4739C00-BBC1-40BD-94C6-091437102AFB}"/>
              </a:ext>
            </a:extLst>
          </p:cNvPr>
          <p:cNvSpPr/>
          <p:nvPr/>
        </p:nvSpPr>
        <p:spPr>
          <a:xfrm>
            <a:off x="2298534" y="3708723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2：攻撃</a:t>
            </a:r>
          </a:p>
          <a:p>
            <a:pPr algn="ctr"/>
            <a:r>
              <a:rPr lang="ja-JP" altLang="en-US" sz="1200">
                <a:ea typeface="游ゴシック"/>
              </a:rPr>
              <a:t>攻撃テクニックカード</a:t>
            </a:r>
            <a:endParaRPr lang="ja-JP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80B0F50-8EA5-4BB3-8E69-87EAC4EF53C2}"/>
              </a:ext>
            </a:extLst>
          </p:cNvPr>
          <p:cNvSpPr/>
          <p:nvPr/>
        </p:nvSpPr>
        <p:spPr>
          <a:xfrm>
            <a:off x="3442813" y="3708722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3：遠隔操作</a:t>
            </a:r>
          </a:p>
          <a:p>
            <a:pPr algn="ctr"/>
            <a:r>
              <a:rPr lang="ja-JP" altLang="en-US" sz="1200">
                <a:ea typeface="游ゴシック"/>
              </a:rPr>
              <a:t>攻撃テクニックカード</a:t>
            </a:r>
            <a:endParaRPr lang="ja-JP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B7AD596-3098-4189-8952-7052F958C594}"/>
              </a:ext>
            </a:extLst>
          </p:cNvPr>
          <p:cNvSpPr/>
          <p:nvPr/>
        </p:nvSpPr>
        <p:spPr>
          <a:xfrm>
            <a:off x="5737134" y="3708722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5：目的実行</a:t>
            </a:r>
          </a:p>
          <a:p>
            <a:pPr algn="ctr"/>
            <a:r>
              <a:rPr lang="ja-JP" altLang="en-US" sz="1200">
                <a:ea typeface="游ゴシック"/>
              </a:rPr>
              <a:t>攻撃テクニックカード</a:t>
            </a:r>
            <a:endParaRPr lang="ja-JP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C0FBFF4-F345-452F-998C-019FDF0DA9EC}"/>
              </a:ext>
            </a:extLst>
          </p:cNvPr>
          <p:cNvSpPr/>
          <p:nvPr/>
        </p:nvSpPr>
        <p:spPr>
          <a:xfrm>
            <a:off x="4586228" y="3708722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4：侵入拡大</a:t>
            </a:r>
          </a:p>
          <a:p>
            <a:pPr algn="ctr"/>
            <a:r>
              <a:rPr lang="ja-JP" altLang="en-US" sz="1200">
                <a:ea typeface="游ゴシック"/>
              </a:rPr>
              <a:t>攻撃テクニックカード</a:t>
            </a:r>
            <a:endParaRPr lang="ja-JP"/>
          </a:p>
        </p:txBody>
      </p:sp>
      <p:sp>
        <p:nvSpPr>
          <p:cNvPr id="29" name="テキスト ボックス 1">
            <a:extLst>
              <a:ext uri="{FF2B5EF4-FFF2-40B4-BE49-F238E27FC236}">
                <a16:creationId xmlns:a16="http://schemas.microsoft.com/office/drawing/2014/main" id="{A26D3F63-0F12-4093-9EF5-8E291FF64324}"/>
              </a:ext>
            </a:extLst>
          </p:cNvPr>
          <p:cNvSpPr txBox="1"/>
          <p:nvPr/>
        </p:nvSpPr>
        <p:spPr>
          <a:xfrm>
            <a:off x="-53968" y="5738480"/>
            <a:ext cx="126769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>
                <a:ea typeface="游ゴシック"/>
              </a:rPr>
              <a:t>セキュリティ</a:t>
            </a:r>
            <a:endParaRPr lang="ja-JP"/>
          </a:p>
          <a:p>
            <a:r>
              <a:rPr lang="ja-JP" altLang="en-US" sz="1400">
                <a:ea typeface="游ゴシック"/>
              </a:rPr>
              <a:t>  強化カード</a:t>
            </a:r>
            <a:endParaRPr lang="ja-JP">
              <a:ea typeface="游ゴシック"/>
            </a:endParaRPr>
          </a:p>
          <a:p>
            <a:r>
              <a:rPr lang="ja-JP" altLang="en-US" sz="1400">
                <a:ea typeface="游ゴシック"/>
              </a:rPr>
              <a:t>　  ゾーン</a:t>
            </a:r>
            <a:endParaRPr lang="ja-JP">
              <a:ea typeface="游ゴシック"/>
            </a:endParaRPr>
          </a:p>
        </p:txBody>
      </p:sp>
      <p:sp>
        <p:nvSpPr>
          <p:cNvPr id="30" name="テキスト ボックス 1">
            <a:extLst>
              <a:ext uri="{FF2B5EF4-FFF2-40B4-BE49-F238E27FC236}">
                <a16:creationId xmlns:a16="http://schemas.microsoft.com/office/drawing/2014/main" id="{9A1878D9-D5F0-47A6-923F-8B90DBC19428}"/>
              </a:ext>
            </a:extLst>
          </p:cNvPr>
          <p:cNvSpPr txBox="1"/>
          <p:nvPr/>
        </p:nvSpPr>
        <p:spPr>
          <a:xfrm>
            <a:off x="-53967" y="2162276"/>
            <a:ext cx="129366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200">
                <a:ea typeface="游ゴシック"/>
              </a:rPr>
              <a:t>攻撃テクニック</a:t>
            </a:r>
            <a:endParaRPr lang="ja-JP" sz="1200">
              <a:ea typeface="游ゴシック"/>
            </a:endParaRPr>
          </a:p>
          <a:p>
            <a:r>
              <a:rPr lang="ja-JP" altLang="en-US" sz="1200">
                <a:ea typeface="游ゴシック"/>
              </a:rPr>
              <a:t> カードゾーン</a:t>
            </a:r>
            <a:endParaRPr lang="ja-JP" sz="1200">
              <a:ea typeface="游ゴシック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C5AB0DB-822C-466A-B57B-655CBB25886B}"/>
              </a:ext>
            </a:extLst>
          </p:cNvPr>
          <p:cNvSpPr/>
          <p:nvPr/>
        </p:nvSpPr>
        <p:spPr>
          <a:xfrm>
            <a:off x="2298533" y="5271953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セキュリティ強化カード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776B2D81-60DA-49FB-8372-E877E26AD045}"/>
              </a:ext>
            </a:extLst>
          </p:cNvPr>
          <p:cNvSpPr/>
          <p:nvPr/>
        </p:nvSpPr>
        <p:spPr>
          <a:xfrm>
            <a:off x="3442813" y="5271953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セキュリティ強化カード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1D9C50E-F9E1-460B-8EA6-F86BFB1FB466}"/>
              </a:ext>
            </a:extLst>
          </p:cNvPr>
          <p:cNvSpPr/>
          <p:nvPr/>
        </p:nvSpPr>
        <p:spPr>
          <a:xfrm>
            <a:off x="4586228" y="5271953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セキュリティ強化カード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B943EFB-63B9-4A25-AFAA-6D6FFC5F67F8}"/>
              </a:ext>
            </a:extLst>
          </p:cNvPr>
          <p:cNvSpPr/>
          <p:nvPr/>
        </p:nvSpPr>
        <p:spPr>
          <a:xfrm>
            <a:off x="5739167" y="5271954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セキュリティ強化カード</a:t>
            </a:r>
          </a:p>
        </p:txBody>
      </p:sp>
      <p:sp>
        <p:nvSpPr>
          <p:cNvPr id="37" name="テキスト ボックス 1">
            <a:extLst>
              <a:ext uri="{FF2B5EF4-FFF2-40B4-BE49-F238E27FC236}">
                <a16:creationId xmlns:a16="http://schemas.microsoft.com/office/drawing/2014/main" id="{C1AAC241-8805-4FAE-BC07-551EE1EB335A}"/>
              </a:ext>
            </a:extLst>
          </p:cNvPr>
          <p:cNvSpPr txBox="1"/>
          <p:nvPr/>
        </p:nvSpPr>
        <p:spPr>
          <a:xfrm>
            <a:off x="-62626" y="4223140"/>
            <a:ext cx="129366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200">
                <a:ea typeface="游ゴシック"/>
              </a:rPr>
              <a:t>攻撃テクニック</a:t>
            </a:r>
            <a:endParaRPr lang="ja-JP" sz="1200">
              <a:ea typeface="游ゴシック"/>
            </a:endParaRPr>
          </a:p>
          <a:p>
            <a:r>
              <a:rPr lang="ja-JP" altLang="en-US" sz="1200">
                <a:ea typeface="游ゴシック"/>
              </a:rPr>
              <a:t> カードゾーン</a:t>
            </a:r>
            <a:endParaRPr lang="ja-JP" sz="1200">
              <a:ea typeface="游ゴシック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78EEEA7-614B-4ADA-AB5B-E42E9346381B}"/>
              </a:ext>
            </a:extLst>
          </p:cNvPr>
          <p:cNvSpPr/>
          <p:nvPr/>
        </p:nvSpPr>
        <p:spPr>
          <a:xfrm>
            <a:off x="3439388" y="1729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セキュリティ強化カード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5E4ADE0F-0B4F-49E3-B3D6-48B3BBF04007}"/>
              </a:ext>
            </a:extLst>
          </p:cNvPr>
          <p:cNvSpPr/>
          <p:nvPr/>
        </p:nvSpPr>
        <p:spPr>
          <a:xfrm>
            <a:off x="4591047" y="1728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セキュリティ強化カード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9F185C9-73C5-4CEA-B964-2B5C8AA986DC}"/>
              </a:ext>
            </a:extLst>
          </p:cNvPr>
          <p:cNvSpPr/>
          <p:nvPr/>
        </p:nvSpPr>
        <p:spPr>
          <a:xfrm>
            <a:off x="5742706" y="1727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セキュリティ強化カード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533A4DE9-D37D-43FD-B43B-72B4D565F2A6}"/>
              </a:ext>
            </a:extLst>
          </p:cNvPr>
          <p:cNvSpPr/>
          <p:nvPr/>
        </p:nvSpPr>
        <p:spPr>
          <a:xfrm>
            <a:off x="1136070" y="1569928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1：配送</a:t>
            </a:r>
          </a:p>
          <a:p>
            <a:pPr algn="ctr"/>
            <a:r>
              <a:rPr lang="ja-JP" altLang="en-US" sz="1200">
                <a:ea typeface="游ゴシック"/>
              </a:rPr>
              <a:t>攻撃テクニックカード</a:t>
            </a:r>
            <a:endParaRPr lang="ja-JP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96393EF-DE4D-4B27-B7CB-C89B310F565A}"/>
              </a:ext>
            </a:extLst>
          </p:cNvPr>
          <p:cNvSpPr/>
          <p:nvPr/>
        </p:nvSpPr>
        <p:spPr>
          <a:xfrm>
            <a:off x="2289008" y="1569927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2：攻撃</a:t>
            </a:r>
          </a:p>
          <a:p>
            <a:pPr algn="ctr"/>
            <a:r>
              <a:rPr lang="ja-JP" altLang="en-US" sz="1200">
                <a:ea typeface="游ゴシック"/>
              </a:rPr>
              <a:t>攻撃テクニックカード</a:t>
            </a:r>
            <a:endParaRPr lang="ja-JP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A901DE21-5F89-454E-98D4-37276599F11F}"/>
              </a:ext>
            </a:extLst>
          </p:cNvPr>
          <p:cNvSpPr/>
          <p:nvPr/>
        </p:nvSpPr>
        <p:spPr>
          <a:xfrm>
            <a:off x="3442813" y="1569926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3：遠隔操作</a:t>
            </a:r>
          </a:p>
          <a:p>
            <a:pPr algn="ctr"/>
            <a:r>
              <a:rPr lang="ja-JP" altLang="en-US" sz="1200">
                <a:ea typeface="游ゴシック"/>
              </a:rPr>
              <a:t>攻撃テクニックカード</a:t>
            </a:r>
            <a:endParaRPr lang="ja-JP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F8AE4BE4-6B98-448B-A755-0A7BACF1834A}"/>
              </a:ext>
            </a:extLst>
          </p:cNvPr>
          <p:cNvSpPr/>
          <p:nvPr/>
        </p:nvSpPr>
        <p:spPr>
          <a:xfrm>
            <a:off x="4586228" y="1569926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4：侵入拡大</a:t>
            </a:r>
          </a:p>
          <a:p>
            <a:pPr algn="ctr"/>
            <a:r>
              <a:rPr lang="ja-JP" altLang="en-US" sz="1200">
                <a:ea typeface="游ゴシック"/>
              </a:rPr>
              <a:t>攻撃テクニックカード</a:t>
            </a:r>
            <a:endParaRPr lang="ja-JP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5E868D23-F621-4996-BDF8-B2F15A776E77}"/>
              </a:ext>
            </a:extLst>
          </p:cNvPr>
          <p:cNvSpPr/>
          <p:nvPr/>
        </p:nvSpPr>
        <p:spPr>
          <a:xfrm>
            <a:off x="5737134" y="1569926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5：目的実行</a:t>
            </a:r>
          </a:p>
          <a:p>
            <a:pPr algn="ctr"/>
            <a:r>
              <a:rPr lang="ja-JP" altLang="en-US" sz="1200">
                <a:ea typeface="游ゴシック"/>
              </a:rPr>
              <a:t>攻撃テクニックカード</a:t>
            </a:r>
            <a:endParaRPr lang="ja-JP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71D623-8206-43E7-B9EC-E1F34592686C}"/>
              </a:ext>
            </a:extLst>
          </p:cNvPr>
          <p:cNvSpPr/>
          <p:nvPr/>
        </p:nvSpPr>
        <p:spPr>
          <a:xfrm>
            <a:off x="7370615" y="1729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行動カード</a:t>
            </a: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E7911F5-9157-42E1-A19B-7DD0B7044364}"/>
              </a:ext>
            </a:extLst>
          </p:cNvPr>
          <p:cNvSpPr/>
          <p:nvPr/>
        </p:nvSpPr>
        <p:spPr>
          <a:xfrm>
            <a:off x="8522274" y="1728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sz="1200">
                <a:ea typeface="游ゴシック"/>
              </a:rPr>
              <a:t>行動カード</a:t>
            </a:r>
            <a:endParaRPr lang="ja-JP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ABD49B5-4327-4A8C-BB23-FBD5E2BC3474}"/>
              </a:ext>
            </a:extLst>
          </p:cNvPr>
          <p:cNvSpPr/>
          <p:nvPr/>
        </p:nvSpPr>
        <p:spPr>
          <a:xfrm>
            <a:off x="9673933" y="1727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sz="1200">
                <a:ea typeface="游ゴシック"/>
              </a:rPr>
              <a:t>行動カード</a:t>
            </a:r>
            <a:endParaRPr lang="ja-JP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214D3E4-923E-4156-A149-3C67FC5C90F6}"/>
              </a:ext>
            </a:extLst>
          </p:cNvPr>
          <p:cNvSpPr/>
          <p:nvPr/>
        </p:nvSpPr>
        <p:spPr>
          <a:xfrm>
            <a:off x="10825592" y="1726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sz="1200">
                <a:ea typeface="游ゴシック"/>
              </a:rPr>
              <a:t>行動カード</a:t>
            </a:r>
            <a:endParaRPr lang="ja-JP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E549853F-D6B0-4D97-8A93-C73459A06BB2}"/>
              </a:ext>
            </a:extLst>
          </p:cNvPr>
          <p:cNvSpPr/>
          <p:nvPr/>
        </p:nvSpPr>
        <p:spPr>
          <a:xfrm>
            <a:off x="7383906" y="1851912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イベント</a:t>
            </a:r>
            <a:endParaRPr lang="ja-JP"/>
          </a:p>
          <a:p>
            <a:pPr algn="ctr"/>
            <a:r>
              <a:rPr lang="ja-JP" altLang="en-US" sz="1200">
                <a:ea typeface="游ゴシック"/>
              </a:rPr>
              <a:t>カード</a:t>
            </a:r>
            <a:br>
              <a:rPr lang="ja-JP" altLang="en-US" sz="1200">
                <a:ea typeface="游ゴシック"/>
              </a:rPr>
            </a:br>
            <a:r>
              <a:rPr lang="ja-JP" altLang="en-US" sz="1200">
                <a:ea typeface="游ゴシック"/>
              </a:rPr>
              <a:t>山札</a:t>
            </a:r>
            <a:endParaRPr lang="ja-JP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02C47DA-86D8-4162-9299-5971153709CB}"/>
              </a:ext>
            </a:extLst>
          </p:cNvPr>
          <p:cNvSpPr/>
          <p:nvPr/>
        </p:nvSpPr>
        <p:spPr>
          <a:xfrm>
            <a:off x="7383866" y="5256216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行動カード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3EB1BAB1-984B-429A-A891-CDCDDCFED49B}"/>
              </a:ext>
            </a:extLst>
          </p:cNvPr>
          <p:cNvSpPr/>
          <p:nvPr/>
        </p:nvSpPr>
        <p:spPr>
          <a:xfrm>
            <a:off x="8535525" y="5256215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sz="1200">
                <a:ea typeface="游ゴシック"/>
              </a:rPr>
              <a:t>行動カード</a:t>
            </a:r>
            <a:endParaRPr lang="ja-JP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2321966-1030-4C96-9A90-C64742E9CFAD}"/>
              </a:ext>
            </a:extLst>
          </p:cNvPr>
          <p:cNvSpPr/>
          <p:nvPr/>
        </p:nvSpPr>
        <p:spPr>
          <a:xfrm>
            <a:off x="9687184" y="5256214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sz="1200">
                <a:ea typeface="游ゴシック"/>
              </a:rPr>
              <a:t>行動カード</a:t>
            </a:r>
            <a:endParaRPr lang="ja-JP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9FF056D0-B2C2-47E7-94EE-ACC14364BAA3}"/>
              </a:ext>
            </a:extLst>
          </p:cNvPr>
          <p:cNvSpPr/>
          <p:nvPr/>
        </p:nvSpPr>
        <p:spPr>
          <a:xfrm>
            <a:off x="10838843" y="5256213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sz="1200">
                <a:ea typeface="游ゴシック"/>
              </a:rPr>
              <a:t>行動カード</a:t>
            </a:r>
            <a:endParaRPr lang="ja-JP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22327EA-793C-47F0-8F4D-6D637A7ACCD5}"/>
              </a:ext>
            </a:extLst>
          </p:cNvPr>
          <p:cNvSpPr/>
          <p:nvPr/>
        </p:nvSpPr>
        <p:spPr>
          <a:xfrm>
            <a:off x="8533984" y="1853495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sz="1200">
                <a:ea typeface="游ゴシック"/>
              </a:rPr>
              <a:t>攻撃</a:t>
            </a:r>
            <a:endParaRPr lang="ja-JP" sz="1200">
              <a:ea typeface="+mn-lt"/>
              <a:cs typeface="+mn-lt"/>
            </a:endParaRPr>
          </a:p>
          <a:p>
            <a:pPr algn="ctr"/>
            <a:r>
              <a:rPr lang="ja-JP" sz="1200">
                <a:ea typeface="游ゴシック"/>
              </a:rPr>
              <a:t>テクニック</a:t>
            </a:r>
            <a:endParaRPr lang="en-US" altLang="ja-JP" sz="1200">
              <a:ea typeface="+mn-lt"/>
              <a:cs typeface="+mn-lt"/>
            </a:endParaRPr>
          </a:p>
          <a:p>
            <a:pPr algn="ctr"/>
            <a:r>
              <a:rPr lang="ja-JP" sz="1200">
                <a:ea typeface="游ゴシック"/>
              </a:rPr>
              <a:t>カード</a:t>
            </a:r>
            <a:endParaRPr lang="ja-JP"/>
          </a:p>
          <a:p>
            <a:pPr algn="ctr"/>
            <a:r>
              <a:rPr lang="ja-JP" altLang="en-US" sz="1200">
                <a:ea typeface="游ゴシック"/>
              </a:rPr>
              <a:t>山札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BEF5A210-93D7-48EC-AFCC-D18DFBCAB105}"/>
              </a:ext>
            </a:extLst>
          </p:cNvPr>
          <p:cNvSpPr/>
          <p:nvPr/>
        </p:nvSpPr>
        <p:spPr>
          <a:xfrm>
            <a:off x="7383528" y="3421694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イベント</a:t>
            </a:r>
          </a:p>
          <a:p>
            <a:pPr algn="ctr"/>
            <a:r>
              <a:rPr lang="ja-JP" altLang="en-US" sz="1200">
                <a:ea typeface="游ゴシック"/>
              </a:rPr>
              <a:t>カード</a:t>
            </a:r>
          </a:p>
          <a:p>
            <a:pPr algn="ctr"/>
            <a:r>
              <a:rPr lang="ja-JP" altLang="en-US" sz="1200">
                <a:ea typeface="游ゴシック"/>
              </a:rPr>
              <a:t>トラッシュ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802589F-3A89-4697-804D-A9490E40C441}"/>
              </a:ext>
            </a:extLst>
          </p:cNvPr>
          <p:cNvSpPr/>
          <p:nvPr/>
        </p:nvSpPr>
        <p:spPr>
          <a:xfrm>
            <a:off x="8535263" y="3421240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攻撃</a:t>
            </a:r>
          </a:p>
          <a:p>
            <a:pPr algn="ctr"/>
            <a:r>
              <a:rPr lang="ja-JP" altLang="en-US" sz="1200">
                <a:ea typeface="游ゴシック"/>
              </a:rPr>
              <a:t>テクニック</a:t>
            </a:r>
          </a:p>
          <a:p>
            <a:pPr algn="ctr"/>
            <a:r>
              <a:rPr lang="ja-JP" altLang="en-US" sz="1200">
                <a:ea typeface="游ゴシック"/>
              </a:rPr>
              <a:t>カード</a:t>
            </a:r>
          </a:p>
          <a:p>
            <a:pPr algn="ctr"/>
            <a:r>
              <a:rPr lang="ja-JP" altLang="en-US" sz="1200">
                <a:ea typeface="游ゴシック"/>
              </a:rPr>
              <a:t>トラッシュ</a:t>
            </a:r>
          </a:p>
          <a:p>
            <a:pPr algn="ctr"/>
            <a:r>
              <a:rPr lang="ja-JP" altLang="en-US" sz="1200">
                <a:ea typeface="游ゴシック"/>
              </a:rPr>
              <a:t>置き場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C6830F7-BA25-4ED5-9765-B89DDC0DFE1F}"/>
              </a:ext>
            </a:extLst>
          </p:cNvPr>
          <p:cNvSpPr/>
          <p:nvPr/>
        </p:nvSpPr>
        <p:spPr>
          <a:xfrm>
            <a:off x="9686922" y="1853945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sz="1200">
                <a:ea typeface="游ゴシック"/>
              </a:rPr>
              <a:t>セキュリティ</a:t>
            </a:r>
            <a:endParaRPr lang="ja-JP" sz="1200">
              <a:ea typeface="+mn-lt"/>
              <a:cs typeface="+mn-lt"/>
            </a:endParaRPr>
          </a:p>
          <a:p>
            <a:pPr algn="ctr"/>
            <a:r>
              <a:rPr lang="ja-JP" sz="1200">
                <a:ea typeface="游ゴシック"/>
              </a:rPr>
              <a:t>強化カード</a:t>
            </a:r>
            <a:endParaRPr lang="ja-JP"/>
          </a:p>
          <a:p>
            <a:pPr algn="ctr"/>
            <a:r>
              <a:rPr lang="ja-JP" altLang="en-US" sz="1200">
                <a:ea typeface="游ゴシック"/>
              </a:rPr>
              <a:t>山札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2493240-1598-4CD9-A880-D6806FFB7BF7}"/>
              </a:ext>
            </a:extLst>
          </p:cNvPr>
          <p:cNvSpPr/>
          <p:nvPr/>
        </p:nvSpPr>
        <p:spPr>
          <a:xfrm>
            <a:off x="10839447" y="3421240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</a:t>
            </a:r>
          </a:p>
          <a:p>
            <a:pPr algn="ctr"/>
            <a:r>
              <a:rPr lang="ja-JP" altLang="en-US" sz="1200">
                <a:ea typeface="游ゴシック"/>
              </a:rPr>
              <a:t>強化カード</a:t>
            </a:r>
          </a:p>
          <a:p>
            <a:pPr algn="ctr"/>
            <a:r>
              <a:rPr lang="ja-JP" altLang="en-US" sz="1200">
                <a:ea typeface="游ゴシック"/>
              </a:rPr>
              <a:t>トラッシュ</a:t>
            </a:r>
          </a:p>
          <a:p>
            <a:pPr algn="ctr"/>
            <a:r>
              <a:rPr lang="ja-JP" altLang="en-US" sz="1200">
                <a:ea typeface="游ゴシック"/>
              </a:rPr>
              <a:t>置き場</a:t>
            </a:r>
          </a:p>
        </p:txBody>
      </p:sp>
      <p:sp>
        <p:nvSpPr>
          <p:cNvPr id="74" name="テキスト ボックス 1">
            <a:extLst>
              <a:ext uri="{FF2B5EF4-FFF2-40B4-BE49-F238E27FC236}">
                <a16:creationId xmlns:a16="http://schemas.microsoft.com/office/drawing/2014/main" id="{833FF511-F4B8-43F6-9B74-625ACC6494B2}"/>
              </a:ext>
            </a:extLst>
          </p:cNvPr>
          <p:cNvSpPr txBox="1"/>
          <p:nvPr/>
        </p:nvSpPr>
        <p:spPr>
          <a:xfrm>
            <a:off x="8977464" y="1590776"/>
            <a:ext cx="142355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200">
                <a:ea typeface="游ゴシック"/>
              </a:rPr>
              <a:t>行動カードゾーン</a:t>
            </a:r>
            <a:endParaRPr lang="ja-JP" sz="1200">
              <a:ea typeface="游ゴシック"/>
            </a:endParaRPr>
          </a:p>
        </p:txBody>
      </p:sp>
      <p:sp>
        <p:nvSpPr>
          <p:cNvPr id="76" name="テキスト ボックス 1">
            <a:extLst>
              <a:ext uri="{FF2B5EF4-FFF2-40B4-BE49-F238E27FC236}">
                <a16:creationId xmlns:a16="http://schemas.microsoft.com/office/drawing/2014/main" id="{41832DF8-7300-4172-A4C8-5FE01E3359CB}"/>
              </a:ext>
            </a:extLst>
          </p:cNvPr>
          <p:cNvSpPr txBox="1"/>
          <p:nvPr/>
        </p:nvSpPr>
        <p:spPr>
          <a:xfrm>
            <a:off x="8977463" y="5002457"/>
            <a:ext cx="142355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200">
                <a:ea typeface="游ゴシック"/>
              </a:rPr>
              <a:t>行動カードゾーン</a:t>
            </a:r>
            <a:endParaRPr lang="ja-JP" sz="1200">
              <a:ea typeface="游ゴシック"/>
            </a:endParaRPr>
          </a:p>
        </p:txBody>
      </p:sp>
      <p:sp>
        <p:nvSpPr>
          <p:cNvPr id="77" name="正方形/長方形 71">
            <a:extLst>
              <a:ext uri="{FF2B5EF4-FFF2-40B4-BE49-F238E27FC236}">
                <a16:creationId xmlns:a16="http://schemas.microsoft.com/office/drawing/2014/main" id="{39D82AE9-C393-4316-902F-D6A82308C4A5}"/>
              </a:ext>
            </a:extLst>
          </p:cNvPr>
          <p:cNvSpPr/>
          <p:nvPr/>
        </p:nvSpPr>
        <p:spPr>
          <a:xfrm>
            <a:off x="9686922" y="3416911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sz="1200">
                <a:ea typeface="游ゴシック"/>
              </a:rPr>
              <a:t>セキュリティ</a:t>
            </a:r>
            <a:endParaRPr lang="ja-JP" sz="1200">
              <a:ea typeface="+mn-lt"/>
              <a:cs typeface="+mn-lt"/>
            </a:endParaRPr>
          </a:p>
          <a:p>
            <a:pPr algn="ctr"/>
            <a:r>
              <a:rPr lang="ja-JP" sz="1200">
                <a:ea typeface="游ゴシック"/>
              </a:rPr>
              <a:t>強化カード</a:t>
            </a:r>
            <a:endParaRPr lang="ja-JP"/>
          </a:p>
          <a:p>
            <a:pPr algn="ctr"/>
            <a:r>
              <a:rPr lang="ja-JP" altLang="en-US" sz="1200">
                <a:ea typeface="游ゴシック"/>
              </a:rPr>
              <a:t>山札</a:t>
            </a:r>
          </a:p>
        </p:txBody>
      </p:sp>
      <p:sp>
        <p:nvSpPr>
          <p:cNvPr id="78" name="正方形/長方形 72">
            <a:extLst>
              <a:ext uri="{FF2B5EF4-FFF2-40B4-BE49-F238E27FC236}">
                <a16:creationId xmlns:a16="http://schemas.microsoft.com/office/drawing/2014/main" id="{1E22CC07-8B8D-49F2-8F78-5F6C3A3255DF}"/>
              </a:ext>
            </a:extLst>
          </p:cNvPr>
          <p:cNvSpPr/>
          <p:nvPr/>
        </p:nvSpPr>
        <p:spPr>
          <a:xfrm>
            <a:off x="10839447" y="1849614"/>
            <a:ext cx="1151658" cy="1567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">
                <a:ea typeface="游ゴシック"/>
              </a:rPr>
              <a:t>セキュリティ</a:t>
            </a:r>
          </a:p>
          <a:p>
            <a:pPr algn="ctr"/>
            <a:r>
              <a:rPr lang="ja-JP" altLang="en-US" sz="1200">
                <a:ea typeface="游ゴシック"/>
              </a:rPr>
              <a:t>強化カード</a:t>
            </a:r>
          </a:p>
          <a:p>
            <a:pPr algn="ctr"/>
            <a:r>
              <a:rPr lang="ja-JP" altLang="en-US" sz="1200">
                <a:ea typeface="游ゴシック"/>
              </a:rPr>
              <a:t>トラッシュ</a:t>
            </a:r>
          </a:p>
          <a:p>
            <a:pPr algn="ctr"/>
            <a:r>
              <a:rPr lang="ja-JP" altLang="en-US" sz="1200">
                <a:ea typeface="游ゴシック"/>
              </a:rPr>
              <a:t>置き場</a:t>
            </a:r>
          </a:p>
        </p:txBody>
      </p:sp>
    </p:spTree>
    <p:extLst>
      <p:ext uri="{BB962C8B-B14F-4D97-AF65-F5344CB8AC3E}">
        <p14:creationId xmlns:p14="http://schemas.microsoft.com/office/powerpoint/2010/main" val="235674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0C5539-6D96-47A9-9369-D58FA5E545CA}"/>
              </a:ext>
            </a:extLst>
          </p:cNvPr>
          <p:cNvSpPr txBox="1"/>
          <p:nvPr/>
        </p:nvSpPr>
        <p:spPr>
          <a:xfrm>
            <a:off x="3962399" y="836468"/>
            <a:ext cx="48819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latin typeface="游ゴシック Light"/>
                <a:ea typeface="游ゴシック Light"/>
              </a:rPr>
              <a:t>セキュリティ</a:t>
            </a:r>
            <a:r>
              <a:rPr lang="ja-JP" sz="3600">
                <a:latin typeface="游ゴシック Light"/>
                <a:ea typeface="游ゴシック Light"/>
              </a:rPr>
              <a:t>相性表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363A9011-D251-4E1F-B6B2-5A2BBB10C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01998"/>
              </p:ext>
            </p:extLst>
          </p:nvPr>
        </p:nvGraphicFramePr>
        <p:xfrm>
          <a:off x="242454" y="25977"/>
          <a:ext cx="11884276" cy="6758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386">
                  <a:extLst>
                    <a:ext uri="{9D8B030D-6E8A-4147-A177-3AD203B41FA5}">
                      <a16:colId xmlns:a16="http://schemas.microsoft.com/office/drawing/2014/main" val="3734925978"/>
                    </a:ext>
                  </a:extLst>
                </a:gridCol>
                <a:gridCol w="571496">
                  <a:extLst>
                    <a:ext uri="{9D8B030D-6E8A-4147-A177-3AD203B41FA5}">
                      <a16:colId xmlns:a16="http://schemas.microsoft.com/office/drawing/2014/main" val="2626463058"/>
                    </a:ext>
                  </a:extLst>
                </a:gridCol>
                <a:gridCol w="511344">
                  <a:extLst>
                    <a:ext uri="{9D8B030D-6E8A-4147-A177-3AD203B41FA5}">
                      <a16:colId xmlns:a16="http://schemas.microsoft.com/office/drawing/2014/main" val="2372066427"/>
                    </a:ext>
                  </a:extLst>
                </a:gridCol>
                <a:gridCol w="2019900">
                  <a:extLst>
                    <a:ext uri="{9D8B030D-6E8A-4147-A177-3AD203B41FA5}">
                      <a16:colId xmlns:a16="http://schemas.microsoft.com/office/drawing/2014/main" val="3650479440"/>
                    </a:ext>
                  </a:extLst>
                </a:gridCol>
                <a:gridCol w="646433">
                  <a:extLst>
                    <a:ext uri="{9D8B030D-6E8A-4147-A177-3AD203B41FA5}">
                      <a16:colId xmlns:a16="http://schemas.microsoft.com/office/drawing/2014/main" val="4078865403"/>
                    </a:ext>
                  </a:extLst>
                </a:gridCol>
                <a:gridCol w="540463">
                  <a:extLst>
                    <a:ext uri="{9D8B030D-6E8A-4147-A177-3AD203B41FA5}">
                      <a16:colId xmlns:a16="http://schemas.microsoft.com/office/drawing/2014/main" val="2881368726"/>
                    </a:ext>
                  </a:extLst>
                </a:gridCol>
                <a:gridCol w="508035">
                  <a:extLst>
                    <a:ext uri="{9D8B030D-6E8A-4147-A177-3AD203B41FA5}">
                      <a16:colId xmlns:a16="http://schemas.microsoft.com/office/drawing/2014/main" val="379014841"/>
                    </a:ext>
                  </a:extLst>
                </a:gridCol>
                <a:gridCol w="486416">
                  <a:extLst>
                    <a:ext uri="{9D8B030D-6E8A-4147-A177-3AD203B41FA5}">
                      <a16:colId xmlns:a16="http://schemas.microsoft.com/office/drawing/2014/main" val="3711456273"/>
                    </a:ext>
                  </a:extLst>
                </a:gridCol>
                <a:gridCol w="508035">
                  <a:extLst>
                    <a:ext uri="{9D8B030D-6E8A-4147-A177-3AD203B41FA5}">
                      <a16:colId xmlns:a16="http://schemas.microsoft.com/office/drawing/2014/main" val="259942285"/>
                    </a:ext>
                  </a:extLst>
                </a:gridCol>
                <a:gridCol w="583702">
                  <a:extLst>
                    <a:ext uri="{9D8B030D-6E8A-4147-A177-3AD203B41FA5}">
                      <a16:colId xmlns:a16="http://schemas.microsoft.com/office/drawing/2014/main" val="3152554580"/>
                    </a:ext>
                  </a:extLst>
                </a:gridCol>
                <a:gridCol w="518846">
                  <a:extLst>
                    <a:ext uri="{9D8B030D-6E8A-4147-A177-3AD203B41FA5}">
                      <a16:colId xmlns:a16="http://schemas.microsoft.com/office/drawing/2014/main" val="1362193484"/>
                    </a:ext>
                  </a:extLst>
                </a:gridCol>
                <a:gridCol w="518846">
                  <a:extLst>
                    <a:ext uri="{9D8B030D-6E8A-4147-A177-3AD203B41FA5}">
                      <a16:colId xmlns:a16="http://schemas.microsoft.com/office/drawing/2014/main" val="3269735997"/>
                    </a:ext>
                  </a:extLst>
                </a:gridCol>
                <a:gridCol w="518846">
                  <a:extLst>
                    <a:ext uri="{9D8B030D-6E8A-4147-A177-3AD203B41FA5}">
                      <a16:colId xmlns:a16="http://schemas.microsoft.com/office/drawing/2014/main" val="2126521689"/>
                    </a:ext>
                  </a:extLst>
                </a:gridCol>
                <a:gridCol w="594511">
                  <a:extLst>
                    <a:ext uri="{9D8B030D-6E8A-4147-A177-3AD203B41FA5}">
                      <a16:colId xmlns:a16="http://schemas.microsoft.com/office/drawing/2014/main" val="3298724990"/>
                    </a:ext>
                  </a:extLst>
                </a:gridCol>
                <a:gridCol w="518846">
                  <a:extLst>
                    <a:ext uri="{9D8B030D-6E8A-4147-A177-3AD203B41FA5}">
                      <a16:colId xmlns:a16="http://schemas.microsoft.com/office/drawing/2014/main" val="2922618669"/>
                    </a:ext>
                  </a:extLst>
                </a:gridCol>
                <a:gridCol w="518846">
                  <a:extLst>
                    <a:ext uri="{9D8B030D-6E8A-4147-A177-3AD203B41FA5}">
                      <a16:colId xmlns:a16="http://schemas.microsoft.com/office/drawing/2014/main" val="1637810317"/>
                    </a:ext>
                  </a:extLst>
                </a:gridCol>
                <a:gridCol w="508035">
                  <a:extLst>
                    <a:ext uri="{9D8B030D-6E8A-4147-A177-3AD203B41FA5}">
                      <a16:colId xmlns:a16="http://schemas.microsoft.com/office/drawing/2014/main" val="3795415632"/>
                    </a:ext>
                  </a:extLst>
                </a:gridCol>
                <a:gridCol w="486416">
                  <a:extLst>
                    <a:ext uri="{9D8B030D-6E8A-4147-A177-3AD203B41FA5}">
                      <a16:colId xmlns:a16="http://schemas.microsoft.com/office/drawing/2014/main" val="2194017282"/>
                    </a:ext>
                  </a:extLst>
                </a:gridCol>
                <a:gridCol w="518846">
                  <a:extLst>
                    <a:ext uri="{9D8B030D-6E8A-4147-A177-3AD203B41FA5}">
                      <a16:colId xmlns:a16="http://schemas.microsoft.com/office/drawing/2014/main" val="2574161365"/>
                    </a:ext>
                  </a:extLst>
                </a:gridCol>
                <a:gridCol w="486028">
                  <a:extLst>
                    <a:ext uri="{9D8B030D-6E8A-4147-A177-3AD203B41FA5}">
                      <a16:colId xmlns:a16="http://schemas.microsoft.com/office/drawing/2014/main" val="4011773634"/>
                    </a:ext>
                  </a:extLst>
                </a:gridCol>
              </a:tblGrid>
              <a:tr h="203127">
                <a:tc>
                  <a:txBody>
                    <a:bodyPr/>
                    <a:lstStyle/>
                    <a:p>
                      <a:pPr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af-ZA" sz="1000">
                          <a:effectLst/>
                        </a:rPr>
                        <a:t>No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1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2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3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4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5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6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7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8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9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10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11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12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13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14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15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16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251139697"/>
                  </a:ext>
                </a:extLst>
              </a:tr>
              <a:tr h="211590">
                <a:tc gridSpan="2">
                  <a:txBody>
                    <a:bodyPr/>
                    <a:lstStyle/>
                    <a:p>
                      <a:pPr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af-ZA" sz="1000">
                          <a:effectLst/>
                        </a:rPr>
                        <a:t>ID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M1048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M1050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M1021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M1051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M1030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M1026 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M1016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M1042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M1032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M1049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M1031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M1017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M1038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M1018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M1037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M1053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156905142"/>
                  </a:ext>
                </a:extLst>
              </a:tr>
              <a:tr h="820973"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No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af-ZA" sz="1000">
                          <a:effectLst/>
                        </a:rPr>
                        <a:t>段階(</a:t>
                      </a:r>
                      <a:r>
                        <a:rPr lang="af-ZA" sz="1000">
                          <a:effectLst/>
                        </a:rPr>
                        <a:t>Tactics)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ID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000">
                          <a:effectLst/>
                        </a:rPr>
                        <a:t>AP</a:t>
                      </a:r>
                      <a:r>
                        <a:rPr lang="ja-JP" altLang="en-US" sz="1000">
                          <a:effectLst/>
                        </a:rPr>
                        <a:t>の分離とサンドボックス化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エクスプロイト保護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000">
                          <a:effectLst/>
                        </a:rPr>
                        <a:t>Web</a:t>
                      </a:r>
                      <a:r>
                        <a:rPr lang="ja-JP" altLang="en-US" sz="1000">
                          <a:effectLst/>
                        </a:rPr>
                        <a:t>コンテンツ</a:t>
                      </a:r>
                      <a:br>
                        <a:rPr lang="ja-JP" altLang="en-US" sz="1000">
                          <a:effectLst/>
                        </a:rPr>
                      </a:br>
                      <a:r>
                        <a:rPr lang="ja-JP" altLang="en-US" sz="1000">
                          <a:effectLst/>
                        </a:rPr>
                        <a:t>制限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ソフトウェア更新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000">
                          <a:effectLst/>
                        </a:rPr>
                        <a:t>NW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ja-JP" altLang="en-US" sz="1000">
                          <a:effectLst/>
                        </a:rPr>
                        <a:t>セグメンテーション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特権</a:t>
                      </a:r>
                      <a:br>
                        <a:rPr lang="ja-JP" altLang="en-US" sz="1000">
                          <a:effectLst/>
                        </a:rPr>
                      </a:br>
                      <a:r>
                        <a:rPr lang="ja-JP" altLang="en-US" sz="1000">
                          <a:effectLst/>
                        </a:rPr>
                        <a:t>アカウント</a:t>
                      </a:r>
                      <a:br>
                        <a:rPr lang="ja-JP" altLang="en-US" sz="1000">
                          <a:effectLst/>
                        </a:rPr>
                      </a:br>
                      <a:r>
                        <a:rPr lang="ja-JP" altLang="en-US" sz="1000">
                          <a:effectLst/>
                        </a:rPr>
                        <a:t>管理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脆弱性</a:t>
                      </a:r>
                      <a:br>
                        <a:rPr lang="ja-JP" altLang="en-US" sz="1000">
                          <a:effectLst/>
                        </a:rPr>
                      </a:br>
                      <a:r>
                        <a:rPr lang="ja-JP" altLang="en-US" sz="1000">
                          <a:effectLst/>
                        </a:rPr>
                        <a:t>スキャン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不必要なサービスの無効化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多要素</a:t>
                      </a:r>
                      <a:br>
                        <a:rPr lang="ja-JP" altLang="en-US" sz="1000">
                          <a:effectLst/>
                        </a:rPr>
                      </a:br>
                      <a:r>
                        <a:rPr lang="ja-JP" altLang="en-US" sz="1000">
                          <a:effectLst/>
                        </a:rPr>
                        <a:t>認証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ウイルス・</a:t>
                      </a:r>
                      <a:br>
                        <a:rPr lang="ja-JP" altLang="en-US" sz="1000">
                          <a:effectLst/>
                        </a:rPr>
                      </a:br>
                      <a:r>
                        <a:rPr lang="ja-JP" altLang="en-US" sz="1000">
                          <a:effectLst/>
                        </a:rPr>
                        <a:t>マルウェア</a:t>
                      </a:r>
                      <a:br>
                        <a:rPr lang="ja-JP" altLang="en-US" sz="1000">
                          <a:effectLst/>
                        </a:rPr>
                      </a:br>
                      <a:r>
                        <a:rPr lang="ja-JP" altLang="en-US" sz="1000">
                          <a:effectLst/>
                        </a:rPr>
                        <a:t>対策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000">
                          <a:effectLst/>
                        </a:rPr>
                        <a:t>NW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ja-JP" altLang="en-US" sz="1000">
                          <a:effectLst/>
                        </a:rPr>
                        <a:t>侵入防止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セキュリティ教育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コードの</a:t>
                      </a:r>
                      <a:br>
                        <a:rPr lang="ja-JP" altLang="en-US" sz="1000">
                          <a:effectLst/>
                        </a:rPr>
                      </a:br>
                      <a:r>
                        <a:rPr lang="ja-JP" altLang="en-US" sz="1000">
                          <a:effectLst/>
                        </a:rPr>
                        <a:t>実行防止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ユーザアカウント管理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通信の</a:t>
                      </a:r>
                      <a:br>
                        <a:rPr lang="ja-JP" altLang="en-US" sz="1000">
                          <a:effectLst/>
                        </a:rPr>
                      </a:br>
                      <a:r>
                        <a:rPr lang="ja-JP" altLang="en-US" sz="1000">
                          <a:effectLst/>
                        </a:rPr>
                        <a:t>フィルタリング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>
                          <a:effectLst/>
                        </a:rPr>
                        <a:t>データバックアップ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132273099"/>
                  </a:ext>
                </a:extLst>
              </a:tr>
              <a:tr h="33854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1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配送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T1189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水飲み場攻撃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44194352"/>
                  </a:ext>
                </a:extLst>
              </a:tr>
              <a:tr h="33854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2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配送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T1190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公開</a:t>
                      </a:r>
                      <a:r>
                        <a:rPr lang="af-ZA" sz="1000">
                          <a:effectLst/>
                        </a:rPr>
                        <a:t>AP</a:t>
                      </a:r>
                      <a:r>
                        <a:rPr lang="ja-JP" altLang="en-US" sz="1000">
                          <a:effectLst/>
                        </a:rPr>
                        <a:t>の悪用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59051866"/>
                  </a:ext>
                </a:extLst>
              </a:tr>
              <a:tr h="347009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3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配送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T1133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不正リモートアクセス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186061716"/>
                  </a:ext>
                </a:extLst>
              </a:tr>
              <a:tr h="347009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4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配送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T1566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フィッシング攻撃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38609938"/>
                  </a:ext>
                </a:extLst>
              </a:tr>
              <a:tr h="3639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5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攻撃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T1059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シェルスクリプト・コマンド実行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41850707"/>
                  </a:ext>
                </a:extLst>
              </a:tr>
              <a:tr h="35547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6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攻撃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T1203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クライアントアプリ脆弱性の悪用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83802203"/>
                  </a:ext>
                </a:extLst>
              </a:tr>
              <a:tr h="33854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7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攻撃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T1204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ユーザの誤実行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92656342"/>
                  </a:ext>
                </a:extLst>
              </a:tr>
              <a:tr h="33854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8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ja-JP" altLang="en-US" sz="1000">
                          <a:effectLst/>
                        </a:rPr>
                        <a:t>遠隔操作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T1071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C2</a:t>
                      </a:r>
                      <a:r>
                        <a:rPr lang="ja-JP" altLang="en-US" sz="1000">
                          <a:effectLst/>
                        </a:rPr>
                        <a:t>サーバとの通信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593536189"/>
                  </a:ext>
                </a:extLst>
              </a:tr>
              <a:tr h="36393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9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ja-JP" altLang="en-US" sz="1000">
                          <a:effectLst/>
                        </a:rPr>
                        <a:t>遠隔操作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T1219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リモートアクセスツールの悪用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62057004"/>
                  </a:ext>
                </a:extLst>
              </a:tr>
              <a:tr h="33854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10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ja-JP" altLang="en-US" sz="1000">
                          <a:effectLst/>
                        </a:rPr>
                        <a:t>遠隔操作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T1102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Web</a:t>
                      </a:r>
                      <a:r>
                        <a:rPr lang="ja-JP" altLang="en-US" sz="1000">
                          <a:effectLst/>
                        </a:rPr>
                        <a:t>サービスの悪用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884642188"/>
                  </a:ext>
                </a:extLst>
              </a:tr>
              <a:tr h="347009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11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ja-JP" altLang="en-US" sz="1000">
                          <a:effectLst/>
                        </a:rPr>
                        <a:t>侵入拡大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T1210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リモートサービスの悪用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200403307"/>
                  </a:ext>
                </a:extLst>
              </a:tr>
              <a:tr h="33854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12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ja-JP" altLang="en-US" sz="1000">
                          <a:effectLst/>
                        </a:rPr>
                        <a:t>侵入拡大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T1570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ファイル転送ツールの悪用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61726359"/>
                  </a:ext>
                </a:extLst>
              </a:tr>
              <a:tr h="33854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13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ja-JP" altLang="en-US" sz="1000">
                          <a:effectLst/>
                        </a:rPr>
                        <a:t>侵入拡大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T1021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アカウントの乗っ取り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681913908"/>
                  </a:ext>
                </a:extLst>
              </a:tr>
              <a:tr h="347009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14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ja-JP" altLang="en-US" sz="1000">
                          <a:effectLst/>
                        </a:rPr>
                        <a:t>目的実行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T1041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機密データの持ち出し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84413503"/>
                  </a:ext>
                </a:extLst>
              </a:tr>
              <a:tr h="33854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15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ja-JP" altLang="en-US" sz="1000">
                          <a:effectLst/>
                        </a:rPr>
                        <a:t>目的実行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T1485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データ破壊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509930321"/>
                  </a:ext>
                </a:extLst>
              </a:tr>
              <a:tr h="33854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000">
                          <a:effectLst/>
                        </a:rPr>
                        <a:t>16</a:t>
                      </a:r>
                      <a:endParaRPr lang="en-US" altLang="ja-JP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ja-JP" altLang="en-US" sz="1000">
                          <a:effectLst/>
                        </a:rPr>
                        <a:t>目的実行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T1489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000">
                          <a:effectLst/>
                        </a:rPr>
                        <a:t>サービス停止</a:t>
                      </a:r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ja-JP" alt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000">
                          <a:effectLst/>
                        </a:rPr>
                        <a:t>o</a:t>
                      </a:r>
                      <a:endParaRPr lang="af-ZA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79439094"/>
                  </a:ext>
                </a:extLst>
              </a:tr>
            </a:tbl>
          </a:graphicData>
        </a:graphic>
      </p:graphicFrame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DB4D149-103A-4DA1-8337-EF0176A619F8}"/>
              </a:ext>
            </a:extLst>
          </p:cNvPr>
          <p:cNvSpPr/>
          <p:nvPr/>
        </p:nvSpPr>
        <p:spPr>
          <a:xfrm>
            <a:off x="794037" y="101310"/>
            <a:ext cx="2424545" cy="8139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ea typeface="游ゴシック"/>
              </a:rPr>
              <a:t>セキュリティ相性表</a:t>
            </a:r>
          </a:p>
        </p:txBody>
      </p:sp>
    </p:spTree>
    <p:extLst>
      <p:ext uri="{BB962C8B-B14F-4D97-AF65-F5344CB8AC3E}">
        <p14:creationId xmlns:p14="http://schemas.microsoft.com/office/powerpoint/2010/main" val="169755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828CE8-271E-48FF-96C4-7F492D3E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9F205A-B635-43CF-A9A7-70DF701A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游ゴシック"/>
              </a:rPr>
              <a:t>攻撃17種類</a:t>
            </a:r>
          </a:p>
          <a:p>
            <a:r>
              <a:rPr lang="ja-JP" altLang="en-US">
                <a:ea typeface="游ゴシック"/>
              </a:rPr>
              <a:t>防御19種類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47F45B-1956-4C1E-8A22-51FA7AE7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887" y="1569622"/>
            <a:ext cx="2743200" cy="3785016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511E4AED-45B8-4C7E-8687-0A4A92EA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59" y="2205565"/>
            <a:ext cx="2743200" cy="3785016"/>
          </a:xfrm>
          <a:prstGeom prst="rect">
            <a:avLst/>
          </a:prstGeom>
        </p:spPr>
      </p:pic>
      <p:pic>
        <p:nvPicPr>
          <p:cNvPr id="6" name="図 6" descr="アイコン&#10;&#10;説明は自動で生成されたものです">
            <a:extLst>
              <a:ext uri="{FF2B5EF4-FFF2-40B4-BE49-F238E27FC236}">
                <a16:creationId xmlns:a16="http://schemas.microsoft.com/office/drawing/2014/main" id="{1020E54D-9E28-44D4-BCA1-1D699D194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693" y="1443565"/>
            <a:ext cx="2743200" cy="378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0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四方 寿樹</dc:creator>
  <cp:revision>1</cp:revision>
  <dcterms:created xsi:type="dcterms:W3CDTF">2021-09-27T10:34:46Z</dcterms:created>
  <dcterms:modified xsi:type="dcterms:W3CDTF">2021-10-04T09:05:11Z</dcterms:modified>
</cp:coreProperties>
</file>